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Lst>
  <p:sldSz cy="5143500" cx="9144000"/>
  <p:notesSz cx="6858000" cy="9144000"/>
  <p:embeddedFontLst>
    <p:embeddedFont>
      <p:font typeface="Raleway"/>
      <p:regular r:id="rId23"/>
      <p:bold r:id="rId24"/>
      <p:italic r:id="rId25"/>
      <p:boldItalic r:id="rId26"/>
    </p:embeddedFont>
    <p:embeddedFont>
      <p:font typeface="Lato"/>
      <p:regular r:id="rId27"/>
      <p:bold r:id="rId28"/>
      <p:italic r:id="rId29"/>
      <p:boldItalic r:id="rId3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Raleway-bold.fntdata"/><Relationship Id="rId23" Type="http://schemas.openxmlformats.org/officeDocument/2006/relationships/font" Target="fonts/Raleway-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aleway-boldItalic.fntdata"/><Relationship Id="rId25" Type="http://schemas.openxmlformats.org/officeDocument/2006/relationships/font" Target="fonts/Raleway-italic.fntdata"/><Relationship Id="rId28" Type="http://schemas.openxmlformats.org/officeDocument/2006/relationships/font" Target="fonts/Lato-bold.fntdata"/><Relationship Id="rId27" Type="http://schemas.openxmlformats.org/officeDocument/2006/relationships/font" Target="fonts/Lato-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Lato-italic.fntdata"/><Relationship Id="rId7" Type="http://schemas.openxmlformats.org/officeDocument/2006/relationships/slide" Target="slides/slide2.xml"/><Relationship Id="rId8" Type="http://schemas.openxmlformats.org/officeDocument/2006/relationships/slide" Target="slides/slide3.xml"/><Relationship Id="rId30" Type="http://schemas.openxmlformats.org/officeDocument/2006/relationships/font" Target="fonts/Lato-bold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25f6af9dd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25f6af9dd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1d9c67055b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1d9c67055b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286292ca0e9_1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286292ca0e9_1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286292ca0e9_1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286292ca0e9_1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286292ca0e9_1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286292ca0e9_1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286292ca0e9_1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286292ca0e9_1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286292ca0e9_1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286292ca0e9_1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286292ca0e9_1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286292ca0e9_1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286292ca0e9_1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286292ca0e9_1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1d9c67055b_0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1d9c67055b_0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251622d556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251622d556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251d9112ad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251d9112ad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251d23597c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251d23597c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246ee7dff8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246ee7dff8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286292ca0e9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286292ca0e9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286292ca0e9_1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286292ca0e9_1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1d9c67055b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1d9c67055b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txBox="1"/>
          <p:nvPr>
            <p:ph type="ctrTitle"/>
          </p:nvPr>
        </p:nvSpPr>
        <p:spPr>
          <a:xfrm>
            <a:off x="729450" y="1322450"/>
            <a:ext cx="3787800" cy="19881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4000"/>
              <a:buNone/>
              <a:defRPr sz="4000">
                <a:solidFill>
                  <a:schemeClr val="dk2"/>
                </a:solidFill>
              </a:defRPr>
            </a:lvl1pPr>
            <a:lvl2pPr lvl="1">
              <a:spcBef>
                <a:spcPts val="0"/>
              </a:spcBef>
              <a:spcAft>
                <a:spcPts val="0"/>
              </a:spcAft>
              <a:buClr>
                <a:schemeClr val="dk2"/>
              </a:buClr>
              <a:buSzPts val="4000"/>
              <a:buNone/>
              <a:defRPr sz="4000">
                <a:solidFill>
                  <a:schemeClr val="dk2"/>
                </a:solidFill>
              </a:defRPr>
            </a:lvl2pPr>
            <a:lvl3pPr lvl="2">
              <a:spcBef>
                <a:spcPts val="0"/>
              </a:spcBef>
              <a:spcAft>
                <a:spcPts val="0"/>
              </a:spcAft>
              <a:buClr>
                <a:schemeClr val="dk2"/>
              </a:buClr>
              <a:buSzPts val="4000"/>
              <a:buNone/>
              <a:defRPr sz="4000">
                <a:solidFill>
                  <a:schemeClr val="dk2"/>
                </a:solidFill>
              </a:defRPr>
            </a:lvl3pPr>
            <a:lvl4pPr lvl="3">
              <a:spcBef>
                <a:spcPts val="0"/>
              </a:spcBef>
              <a:spcAft>
                <a:spcPts val="0"/>
              </a:spcAft>
              <a:buClr>
                <a:schemeClr val="dk2"/>
              </a:buClr>
              <a:buSzPts val="4000"/>
              <a:buNone/>
              <a:defRPr sz="4000">
                <a:solidFill>
                  <a:schemeClr val="dk2"/>
                </a:solidFill>
              </a:defRPr>
            </a:lvl4pPr>
            <a:lvl5pPr lvl="4">
              <a:spcBef>
                <a:spcPts val="0"/>
              </a:spcBef>
              <a:spcAft>
                <a:spcPts val="0"/>
              </a:spcAft>
              <a:buClr>
                <a:schemeClr val="dk2"/>
              </a:buClr>
              <a:buSzPts val="4000"/>
              <a:buNone/>
              <a:defRPr sz="4000">
                <a:solidFill>
                  <a:schemeClr val="dk2"/>
                </a:solidFill>
              </a:defRPr>
            </a:lvl5pPr>
            <a:lvl6pPr lvl="5">
              <a:spcBef>
                <a:spcPts val="0"/>
              </a:spcBef>
              <a:spcAft>
                <a:spcPts val="0"/>
              </a:spcAft>
              <a:buClr>
                <a:schemeClr val="dk2"/>
              </a:buClr>
              <a:buSzPts val="4000"/>
              <a:buNone/>
              <a:defRPr sz="4000">
                <a:solidFill>
                  <a:schemeClr val="dk2"/>
                </a:solidFill>
              </a:defRPr>
            </a:lvl6pPr>
            <a:lvl7pPr lvl="6">
              <a:spcBef>
                <a:spcPts val="0"/>
              </a:spcBef>
              <a:spcAft>
                <a:spcPts val="0"/>
              </a:spcAft>
              <a:buClr>
                <a:schemeClr val="dk2"/>
              </a:buClr>
              <a:buSzPts val="4000"/>
              <a:buNone/>
              <a:defRPr sz="4000">
                <a:solidFill>
                  <a:schemeClr val="dk2"/>
                </a:solidFill>
              </a:defRPr>
            </a:lvl7pPr>
            <a:lvl8pPr lvl="7">
              <a:spcBef>
                <a:spcPts val="0"/>
              </a:spcBef>
              <a:spcAft>
                <a:spcPts val="0"/>
              </a:spcAft>
              <a:buClr>
                <a:schemeClr val="dk2"/>
              </a:buClr>
              <a:buSzPts val="4000"/>
              <a:buNone/>
              <a:defRPr sz="4000">
                <a:solidFill>
                  <a:schemeClr val="dk2"/>
                </a:solidFill>
              </a:defRPr>
            </a:lvl8pPr>
            <a:lvl9pPr lvl="8">
              <a:spcBef>
                <a:spcPts val="0"/>
              </a:spcBef>
              <a:spcAft>
                <a:spcPts val="0"/>
              </a:spcAft>
              <a:buClr>
                <a:schemeClr val="dk2"/>
              </a:buClr>
              <a:buSzPts val="4000"/>
              <a:buNone/>
              <a:defRPr sz="4000">
                <a:solidFill>
                  <a:schemeClr val="dk2"/>
                </a:solidFill>
              </a:defRPr>
            </a:lvl9pPr>
          </a:lstStyle>
          <a:p/>
        </p:txBody>
      </p:sp>
      <p:sp>
        <p:nvSpPr>
          <p:cNvPr id="11" name="Google Shape;11;p2"/>
          <p:cNvSpPr txBox="1"/>
          <p:nvPr>
            <p:ph idx="1" type="subTitle"/>
          </p:nvPr>
        </p:nvSpPr>
        <p:spPr>
          <a:xfrm>
            <a:off x="729595" y="3401500"/>
            <a:ext cx="3787800" cy="54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2" name="Google Shape;12;p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grpSp>
        <p:nvGrpSpPr>
          <p:cNvPr id="13" name="Google Shape;13;p2"/>
          <p:cNvGrpSpPr/>
          <p:nvPr/>
        </p:nvGrpSpPr>
        <p:grpSpPr>
          <a:xfrm>
            <a:off x="830392" y="1191256"/>
            <a:ext cx="745763" cy="45826"/>
            <a:chOff x="4580561" y="2589004"/>
            <a:chExt cx="1064464" cy="25200"/>
          </a:xfrm>
        </p:grpSpPr>
        <p:sp>
          <p:nvSpPr>
            <p:cNvPr id="14" name="Google Shape;14;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0" name="Shape 90"/>
        <p:cNvGrpSpPr/>
        <p:nvPr/>
      </p:nvGrpSpPr>
      <p:grpSpPr>
        <a:xfrm>
          <a:off x="0" y="0"/>
          <a:ext cx="0" cy="0"/>
          <a:chOff x="0" y="0"/>
          <a:chExt cx="0" cy="0"/>
        </a:xfrm>
      </p:grpSpPr>
      <p:sp>
        <p:nvSpPr>
          <p:cNvPr id="91" name="Google Shape;91;p11"/>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2" name="Google Shape;92;p11"/>
          <p:cNvGrpSpPr/>
          <p:nvPr/>
        </p:nvGrpSpPr>
        <p:grpSpPr>
          <a:xfrm>
            <a:off x="830392" y="1191256"/>
            <a:ext cx="745763" cy="45826"/>
            <a:chOff x="4580561" y="2589004"/>
            <a:chExt cx="1064464" cy="25200"/>
          </a:xfrm>
        </p:grpSpPr>
        <p:sp>
          <p:nvSpPr>
            <p:cNvPr id="93" name="Google Shape;93;p11"/>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1"/>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11"/>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p:txBody>
      </p:sp>
      <p:sp>
        <p:nvSpPr>
          <p:cNvPr id="96" name="Google Shape;96;p11"/>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97" name="Google Shape;97;p11"/>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8" name="Google Shape;98;p1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1">
  <p:cSld name="SECTION_TITLE_AND_DESCRIPTION_1">
    <p:spTree>
      <p:nvGrpSpPr>
        <p:cNvPr id="99" name="Shape 99"/>
        <p:cNvGrpSpPr/>
        <p:nvPr/>
      </p:nvGrpSpPr>
      <p:grpSpPr>
        <a:xfrm>
          <a:off x="0" y="0"/>
          <a:ext cx="0" cy="0"/>
          <a:chOff x="0" y="0"/>
          <a:chExt cx="0" cy="0"/>
        </a:xfrm>
      </p:grpSpPr>
      <p:pic>
        <p:nvPicPr>
          <p:cNvPr descr="Side view of hands writing in a notebook at a cafe" id="100" name="Google Shape;100;p12"/>
          <p:cNvPicPr preferRelativeResize="0"/>
          <p:nvPr/>
        </p:nvPicPr>
        <p:blipFill rotWithShape="1">
          <a:blip r:embed="rId2">
            <a:alphaModFix/>
          </a:blip>
          <a:srcRect b="26446" l="9050" r="54351" t="12064"/>
          <a:stretch/>
        </p:blipFill>
        <p:spPr>
          <a:xfrm>
            <a:off x="1" y="-50"/>
            <a:ext cx="4572000" cy="5143501"/>
          </a:xfrm>
          <a:prstGeom prst="rect">
            <a:avLst/>
          </a:prstGeom>
          <a:noFill/>
          <a:ln>
            <a:noFill/>
          </a:ln>
        </p:spPr>
      </p:pic>
      <p:sp>
        <p:nvSpPr>
          <p:cNvPr id="101" name="Google Shape;101;p12"/>
          <p:cNvSpPr/>
          <p:nvPr/>
        </p:nvSpPr>
        <p:spPr>
          <a:xfrm>
            <a:off x="1650" y="0"/>
            <a:ext cx="4568700" cy="5143500"/>
          </a:xfrm>
          <a:prstGeom prst="rect">
            <a:avLst/>
          </a:prstGeom>
          <a:solidFill>
            <a:srgbClr val="178D7D">
              <a:alpha val="68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2" name="Google Shape;102;p12"/>
          <p:cNvGrpSpPr/>
          <p:nvPr/>
        </p:nvGrpSpPr>
        <p:grpSpPr>
          <a:xfrm>
            <a:off x="830392" y="1191256"/>
            <a:ext cx="745763" cy="45826"/>
            <a:chOff x="4580561" y="2589004"/>
            <a:chExt cx="1064464" cy="25200"/>
          </a:xfrm>
        </p:grpSpPr>
        <p:sp>
          <p:nvSpPr>
            <p:cNvPr id="103" name="Google Shape;103;p12"/>
            <p:cNvSpPr/>
            <p:nvPr/>
          </p:nvSpPr>
          <p:spPr>
            <a:xfrm rot="-5400000">
              <a:off x="5366325" y="2335504"/>
              <a:ext cx="25200" cy="532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2"/>
            <p:cNvSpPr/>
            <p:nvPr/>
          </p:nvSpPr>
          <p:spPr>
            <a:xfrm rot="-5400000">
              <a:off x="4836311" y="2333254"/>
              <a:ext cx="25200" cy="536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5" name="Google Shape;105;p12"/>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3000"/>
              <a:buNone/>
              <a:defRPr sz="3000">
                <a:solidFill>
                  <a:srgbClr val="FFFFFF"/>
                </a:solidFill>
              </a:defRPr>
            </a:lvl1pPr>
            <a:lvl2pPr lvl="1" rtl="0">
              <a:spcBef>
                <a:spcPts val="0"/>
              </a:spcBef>
              <a:spcAft>
                <a:spcPts val="0"/>
              </a:spcAft>
              <a:buClr>
                <a:srgbClr val="FFFFFF"/>
              </a:buClr>
              <a:buSzPts val="3000"/>
              <a:buNone/>
              <a:defRPr sz="3000">
                <a:solidFill>
                  <a:srgbClr val="FFFFFF"/>
                </a:solidFill>
              </a:defRPr>
            </a:lvl2pPr>
            <a:lvl3pPr lvl="2" rtl="0">
              <a:spcBef>
                <a:spcPts val="0"/>
              </a:spcBef>
              <a:spcAft>
                <a:spcPts val="0"/>
              </a:spcAft>
              <a:buClr>
                <a:srgbClr val="FFFFFF"/>
              </a:buClr>
              <a:buSzPts val="3000"/>
              <a:buNone/>
              <a:defRPr sz="3000">
                <a:solidFill>
                  <a:srgbClr val="FFFFFF"/>
                </a:solidFill>
              </a:defRPr>
            </a:lvl3pPr>
            <a:lvl4pPr lvl="3" rtl="0">
              <a:spcBef>
                <a:spcPts val="0"/>
              </a:spcBef>
              <a:spcAft>
                <a:spcPts val="0"/>
              </a:spcAft>
              <a:buClr>
                <a:srgbClr val="FFFFFF"/>
              </a:buClr>
              <a:buSzPts val="3000"/>
              <a:buNone/>
              <a:defRPr sz="3000">
                <a:solidFill>
                  <a:srgbClr val="FFFFFF"/>
                </a:solidFill>
              </a:defRPr>
            </a:lvl4pPr>
            <a:lvl5pPr lvl="4" rtl="0">
              <a:spcBef>
                <a:spcPts val="0"/>
              </a:spcBef>
              <a:spcAft>
                <a:spcPts val="0"/>
              </a:spcAft>
              <a:buClr>
                <a:srgbClr val="FFFFFF"/>
              </a:buClr>
              <a:buSzPts val="3000"/>
              <a:buNone/>
              <a:defRPr sz="3000">
                <a:solidFill>
                  <a:srgbClr val="FFFFFF"/>
                </a:solidFill>
              </a:defRPr>
            </a:lvl5pPr>
            <a:lvl6pPr lvl="5" rtl="0">
              <a:spcBef>
                <a:spcPts val="0"/>
              </a:spcBef>
              <a:spcAft>
                <a:spcPts val="0"/>
              </a:spcAft>
              <a:buClr>
                <a:srgbClr val="FFFFFF"/>
              </a:buClr>
              <a:buSzPts val="3000"/>
              <a:buNone/>
              <a:defRPr sz="3000">
                <a:solidFill>
                  <a:srgbClr val="FFFFFF"/>
                </a:solidFill>
              </a:defRPr>
            </a:lvl6pPr>
            <a:lvl7pPr lvl="6" rtl="0">
              <a:spcBef>
                <a:spcPts val="0"/>
              </a:spcBef>
              <a:spcAft>
                <a:spcPts val="0"/>
              </a:spcAft>
              <a:buClr>
                <a:srgbClr val="FFFFFF"/>
              </a:buClr>
              <a:buSzPts val="3000"/>
              <a:buNone/>
              <a:defRPr sz="3000">
                <a:solidFill>
                  <a:srgbClr val="FFFFFF"/>
                </a:solidFill>
              </a:defRPr>
            </a:lvl7pPr>
            <a:lvl8pPr lvl="7" rtl="0">
              <a:spcBef>
                <a:spcPts val="0"/>
              </a:spcBef>
              <a:spcAft>
                <a:spcPts val="0"/>
              </a:spcAft>
              <a:buClr>
                <a:srgbClr val="FFFFFF"/>
              </a:buClr>
              <a:buSzPts val="3000"/>
              <a:buNone/>
              <a:defRPr sz="3000">
                <a:solidFill>
                  <a:srgbClr val="FFFFFF"/>
                </a:solidFill>
              </a:defRPr>
            </a:lvl8pPr>
            <a:lvl9pPr lvl="8" rtl="0">
              <a:spcBef>
                <a:spcPts val="0"/>
              </a:spcBef>
              <a:spcAft>
                <a:spcPts val="0"/>
              </a:spcAft>
              <a:buClr>
                <a:srgbClr val="FFFFFF"/>
              </a:buClr>
              <a:buSzPts val="3000"/>
              <a:buNone/>
              <a:defRPr sz="3000">
                <a:solidFill>
                  <a:srgbClr val="FFFFFF"/>
                </a:solidFill>
              </a:defRPr>
            </a:lvl9pPr>
          </a:lstStyle>
          <a:p/>
        </p:txBody>
      </p:sp>
      <p:sp>
        <p:nvSpPr>
          <p:cNvPr id="106" name="Google Shape;106;p12"/>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FFFFF"/>
              </a:buClr>
              <a:buSzPts val="1600"/>
              <a:buNone/>
              <a:defRPr sz="1600">
                <a:solidFill>
                  <a:srgbClr val="FFFFFF"/>
                </a:solidFill>
              </a:defRPr>
            </a:lvl1pPr>
            <a:lvl2pPr lvl="1" rtl="0">
              <a:lnSpc>
                <a:spcPct val="100000"/>
              </a:lnSpc>
              <a:spcBef>
                <a:spcPts val="0"/>
              </a:spcBef>
              <a:spcAft>
                <a:spcPts val="0"/>
              </a:spcAft>
              <a:buClr>
                <a:srgbClr val="FFFFFF"/>
              </a:buClr>
              <a:buSzPts val="1600"/>
              <a:buNone/>
              <a:defRPr sz="1600">
                <a:solidFill>
                  <a:srgbClr val="FFFFFF"/>
                </a:solidFill>
              </a:defRPr>
            </a:lvl2pPr>
            <a:lvl3pPr lvl="2" rtl="0">
              <a:lnSpc>
                <a:spcPct val="100000"/>
              </a:lnSpc>
              <a:spcBef>
                <a:spcPts val="0"/>
              </a:spcBef>
              <a:spcAft>
                <a:spcPts val="0"/>
              </a:spcAft>
              <a:buClr>
                <a:srgbClr val="FFFFFF"/>
              </a:buClr>
              <a:buSzPts val="1600"/>
              <a:buNone/>
              <a:defRPr sz="1600">
                <a:solidFill>
                  <a:srgbClr val="FFFFFF"/>
                </a:solidFill>
              </a:defRPr>
            </a:lvl3pPr>
            <a:lvl4pPr lvl="3" rtl="0">
              <a:lnSpc>
                <a:spcPct val="100000"/>
              </a:lnSpc>
              <a:spcBef>
                <a:spcPts val="0"/>
              </a:spcBef>
              <a:spcAft>
                <a:spcPts val="0"/>
              </a:spcAft>
              <a:buClr>
                <a:srgbClr val="FFFFFF"/>
              </a:buClr>
              <a:buSzPts val="1600"/>
              <a:buNone/>
              <a:defRPr sz="1600">
                <a:solidFill>
                  <a:srgbClr val="FFFFFF"/>
                </a:solidFill>
              </a:defRPr>
            </a:lvl4pPr>
            <a:lvl5pPr lvl="4" rtl="0">
              <a:lnSpc>
                <a:spcPct val="100000"/>
              </a:lnSpc>
              <a:spcBef>
                <a:spcPts val="0"/>
              </a:spcBef>
              <a:spcAft>
                <a:spcPts val="0"/>
              </a:spcAft>
              <a:buClr>
                <a:srgbClr val="FFFFFF"/>
              </a:buClr>
              <a:buSzPts val="1600"/>
              <a:buNone/>
              <a:defRPr sz="1600">
                <a:solidFill>
                  <a:srgbClr val="FFFFFF"/>
                </a:solidFill>
              </a:defRPr>
            </a:lvl5pPr>
            <a:lvl6pPr lvl="5" rtl="0">
              <a:lnSpc>
                <a:spcPct val="100000"/>
              </a:lnSpc>
              <a:spcBef>
                <a:spcPts val="0"/>
              </a:spcBef>
              <a:spcAft>
                <a:spcPts val="0"/>
              </a:spcAft>
              <a:buClr>
                <a:srgbClr val="FFFFFF"/>
              </a:buClr>
              <a:buSzPts val="1600"/>
              <a:buNone/>
              <a:defRPr sz="1600">
                <a:solidFill>
                  <a:srgbClr val="FFFFFF"/>
                </a:solidFill>
              </a:defRPr>
            </a:lvl6pPr>
            <a:lvl7pPr lvl="6" rtl="0">
              <a:lnSpc>
                <a:spcPct val="100000"/>
              </a:lnSpc>
              <a:spcBef>
                <a:spcPts val="0"/>
              </a:spcBef>
              <a:spcAft>
                <a:spcPts val="0"/>
              </a:spcAft>
              <a:buClr>
                <a:srgbClr val="FFFFFF"/>
              </a:buClr>
              <a:buSzPts val="1600"/>
              <a:buNone/>
              <a:defRPr sz="1600">
                <a:solidFill>
                  <a:srgbClr val="FFFFFF"/>
                </a:solidFill>
              </a:defRPr>
            </a:lvl7pPr>
            <a:lvl8pPr lvl="7" rtl="0">
              <a:lnSpc>
                <a:spcPct val="100000"/>
              </a:lnSpc>
              <a:spcBef>
                <a:spcPts val="0"/>
              </a:spcBef>
              <a:spcAft>
                <a:spcPts val="0"/>
              </a:spcAft>
              <a:buClr>
                <a:srgbClr val="FFFFFF"/>
              </a:buClr>
              <a:buSzPts val="1600"/>
              <a:buNone/>
              <a:defRPr sz="1600">
                <a:solidFill>
                  <a:srgbClr val="FFFFFF"/>
                </a:solidFill>
              </a:defRPr>
            </a:lvl8pPr>
            <a:lvl9pPr lvl="8" rtl="0">
              <a:lnSpc>
                <a:spcPct val="100000"/>
              </a:lnSpc>
              <a:spcBef>
                <a:spcPts val="0"/>
              </a:spcBef>
              <a:spcAft>
                <a:spcPts val="0"/>
              </a:spcAft>
              <a:buClr>
                <a:srgbClr val="FFFFFF"/>
              </a:buClr>
              <a:buSzPts val="1600"/>
              <a:buNone/>
              <a:defRPr sz="1600">
                <a:solidFill>
                  <a:srgbClr val="FFFFFF"/>
                </a:solidFill>
              </a:defRPr>
            </a:lvl9pPr>
          </a:lstStyle>
          <a:p/>
        </p:txBody>
      </p:sp>
      <p:sp>
        <p:nvSpPr>
          <p:cNvPr id="107" name="Google Shape;107;p12"/>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08" name="Google Shape;108;p12"/>
          <p:cNvSpPr txBox="1"/>
          <p:nvPr>
            <p:ph idx="12" type="sldNum"/>
          </p:nvPr>
        </p:nvSpPr>
        <p:spPr>
          <a:xfrm>
            <a:off x="8536300" y="4749850"/>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1 2">
  <p:cSld name="SECTION_TITLE_AND_DESCRIPTION_1_2">
    <p:spTree>
      <p:nvGrpSpPr>
        <p:cNvPr id="109" name="Shape 109"/>
        <p:cNvGrpSpPr/>
        <p:nvPr/>
      </p:nvGrpSpPr>
      <p:grpSpPr>
        <a:xfrm>
          <a:off x="0" y="0"/>
          <a:ext cx="0" cy="0"/>
          <a:chOff x="0" y="0"/>
          <a:chExt cx="0" cy="0"/>
        </a:xfrm>
      </p:grpSpPr>
      <p:pic>
        <p:nvPicPr>
          <p:cNvPr id="110" name="Google Shape;110;p13"/>
          <p:cNvPicPr preferRelativeResize="0"/>
          <p:nvPr/>
        </p:nvPicPr>
        <p:blipFill rotWithShape="1">
          <a:blip r:embed="rId2">
            <a:alphaModFix/>
          </a:blip>
          <a:srcRect b="0" l="31883" r="25713" t="8096"/>
          <a:stretch/>
        </p:blipFill>
        <p:spPr>
          <a:xfrm>
            <a:off x="0" y="0"/>
            <a:ext cx="4575250" cy="5143500"/>
          </a:xfrm>
          <a:prstGeom prst="rect">
            <a:avLst/>
          </a:prstGeom>
          <a:noFill/>
          <a:ln>
            <a:noFill/>
          </a:ln>
        </p:spPr>
      </p:pic>
      <p:sp>
        <p:nvSpPr>
          <p:cNvPr id="111" name="Google Shape;111;p13"/>
          <p:cNvSpPr/>
          <p:nvPr/>
        </p:nvSpPr>
        <p:spPr>
          <a:xfrm>
            <a:off x="-75" y="0"/>
            <a:ext cx="4572000" cy="5143500"/>
          </a:xfrm>
          <a:prstGeom prst="rect">
            <a:avLst/>
          </a:prstGeom>
          <a:solidFill>
            <a:srgbClr val="178D7D">
              <a:alpha val="68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2" name="Google Shape;112;p13"/>
          <p:cNvGrpSpPr/>
          <p:nvPr/>
        </p:nvGrpSpPr>
        <p:grpSpPr>
          <a:xfrm>
            <a:off x="830392" y="1191256"/>
            <a:ext cx="745763" cy="45826"/>
            <a:chOff x="4580561" y="2589004"/>
            <a:chExt cx="1064464" cy="25200"/>
          </a:xfrm>
        </p:grpSpPr>
        <p:sp>
          <p:nvSpPr>
            <p:cNvPr id="113" name="Google Shape;113;p13"/>
            <p:cNvSpPr/>
            <p:nvPr/>
          </p:nvSpPr>
          <p:spPr>
            <a:xfrm rot="-5400000">
              <a:off x="5366325" y="2335504"/>
              <a:ext cx="25200" cy="532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3"/>
            <p:cNvSpPr/>
            <p:nvPr/>
          </p:nvSpPr>
          <p:spPr>
            <a:xfrm rot="-5400000">
              <a:off x="4836311" y="2333254"/>
              <a:ext cx="25200" cy="536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5" name="Google Shape;115;p13"/>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3000"/>
              <a:buNone/>
              <a:defRPr sz="3000">
                <a:solidFill>
                  <a:srgbClr val="FFFFFF"/>
                </a:solidFill>
              </a:defRPr>
            </a:lvl1pPr>
            <a:lvl2pPr lvl="1" rtl="0">
              <a:spcBef>
                <a:spcPts val="0"/>
              </a:spcBef>
              <a:spcAft>
                <a:spcPts val="0"/>
              </a:spcAft>
              <a:buClr>
                <a:srgbClr val="FFFFFF"/>
              </a:buClr>
              <a:buSzPts val="3000"/>
              <a:buNone/>
              <a:defRPr sz="3000">
                <a:solidFill>
                  <a:srgbClr val="FFFFFF"/>
                </a:solidFill>
              </a:defRPr>
            </a:lvl2pPr>
            <a:lvl3pPr lvl="2" rtl="0">
              <a:spcBef>
                <a:spcPts val="0"/>
              </a:spcBef>
              <a:spcAft>
                <a:spcPts val="0"/>
              </a:spcAft>
              <a:buClr>
                <a:srgbClr val="FFFFFF"/>
              </a:buClr>
              <a:buSzPts val="3000"/>
              <a:buNone/>
              <a:defRPr sz="3000">
                <a:solidFill>
                  <a:srgbClr val="FFFFFF"/>
                </a:solidFill>
              </a:defRPr>
            </a:lvl3pPr>
            <a:lvl4pPr lvl="3" rtl="0">
              <a:spcBef>
                <a:spcPts val="0"/>
              </a:spcBef>
              <a:spcAft>
                <a:spcPts val="0"/>
              </a:spcAft>
              <a:buClr>
                <a:srgbClr val="FFFFFF"/>
              </a:buClr>
              <a:buSzPts val="3000"/>
              <a:buNone/>
              <a:defRPr sz="3000">
                <a:solidFill>
                  <a:srgbClr val="FFFFFF"/>
                </a:solidFill>
              </a:defRPr>
            </a:lvl4pPr>
            <a:lvl5pPr lvl="4" rtl="0">
              <a:spcBef>
                <a:spcPts val="0"/>
              </a:spcBef>
              <a:spcAft>
                <a:spcPts val="0"/>
              </a:spcAft>
              <a:buClr>
                <a:srgbClr val="FFFFFF"/>
              </a:buClr>
              <a:buSzPts val="3000"/>
              <a:buNone/>
              <a:defRPr sz="3000">
                <a:solidFill>
                  <a:srgbClr val="FFFFFF"/>
                </a:solidFill>
              </a:defRPr>
            </a:lvl5pPr>
            <a:lvl6pPr lvl="5" rtl="0">
              <a:spcBef>
                <a:spcPts val="0"/>
              </a:spcBef>
              <a:spcAft>
                <a:spcPts val="0"/>
              </a:spcAft>
              <a:buClr>
                <a:srgbClr val="FFFFFF"/>
              </a:buClr>
              <a:buSzPts val="3000"/>
              <a:buNone/>
              <a:defRPr sz="3000">
                <a:solidFill>
                  <a:srgbClr val="FFFFFF"/>
                </a:solidFill>
              </a:defRPr>
            </a:lvl6pPr>
            <a:lvl7pPr lvl="6" rtl="0">
              <a:spcBef>
                <a:spcPts val="0"/>
              </a:spcBef>
              <a:spcAft>
                <a:spcPts val="0"/>
              </a:spcAft>
              <a:buClr>
                <a:srgbClr val="FFFFFF"/>
              </a:buClr>
              <a:buSzPts val="3000"/>
              <a:buNone/>
              <a:defRPr sz="3000">
                <a:solidFill>
                  <a:srgbClr val="FFFFFF"/>
                </a:solidFill>
              </a:defRPr>
            </a:lvl7pPr>
            <a:lvl8pPr lvl="7" rtl="0">
              <a:spcBef>
                <a:spcPts val="0"/>
              </a:spcBef>
              <a:spcAft>
                <a:spcPts val="0"/>
              </a:spcAft>
              <a:buClr>
                <a:srgbClr val="FFFFFF"/>
              </a:buClr>
              <a:buSzPts val="3000"/>
              <a:buNone/>
              <a:defRPr sz="3000">
                <a:solidFill>
                  <a:srgbClr val="FFFFFF"/>
                </a:solidFill>
              </a:defRPr>
            </a:lvl8pPr>
            <a:lvl9pPr lvl="8" rtl="0">
              <a:spcBef>
                <a:spcPts val="0"/>
              </a:spcBef>
              <a:spcAft>
                <a:spcPts val="0"/>
              </a:spcAft>
              <a:buClr>
                <a:srgbClr val="FFFFFF"/>
              </a:buClr>
              <a:buSzPts val="3000"/>
              <a:buNone/>
              <a:defRPr sz="3000">
                <a:solidFill>
                  <a:srgbClr val="FFFFFF"/>
                </a:solidFill>
              </a:defRPr>
            </a:lvl9pPr>
          </a:lstStyle>
          <a:p/>
        </p:txBody>
      </p:sp>
      <p:sp>
        <p:nvSpPr>
          <p:cNvPr id="116" name="Google Shape;116;p13"/>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FFFFF"/>
              </a:buClr>
              <a:buSzPts val="1600"/>
              <a:buNone/>
              <a:defRPr sz="1600">
                <a:solidFill>
                  <a:srgbClr val="FFFFFF"/>
                </a:solidFill>
              </a:defRPr>
            </a:lvl1pPr>
            <a:lvl2pPr lvl="1" rtl="0">
              <a:lnSpc>
                <a:spcPct val="100000"/>
              </a:lnSpc>
              <a:spcBef>
                <a:spcPts val="0"/>
              </a:spcBef>
              <a:spcAft>
                <a:spcPts val="0"/>
              </a:spcAft>
              <a:buClr>
                <a:srgbClr val="FFFFFF"/>
              </a:buClr>
              <a:buSzPts val="1600"/>
              <a:buNone/>
              <a:defRPr sz="1600">
                <a:solidFill>
                  <a:srgbClr val="FFFFFF"/>
                </a:solidFill>
              </a:defRPr>
            </a:lvl2pPr>
            <a:lvl3pPr lvl="2" rtl="0">
              <a:lnSpc>
                <a:spcPct val="100000"/>
              </a:lnSpc>
              <a:spcBef>
                <a:spcPts val="0"/>
              </a:spcBef>
              <a:spcAft>
                <a:spcPts val="0"/>
              </a:spcAft>
              <a:buClr>
                <a:srgbClr val="FFFFFF"/>
              </a:buClr>
              <a:buSzPts val="1600"/>
              <a:buNone/>
              <a:defRPr sz="1600">
                <a:solidFill>
                  <a:srgbClr val="FFFFFF"/>
                </a:solidFill>
              </a:defRPr>
            </a:lvl3pPr>
            <a:lvl4pPr lvl="3" rtl="0">
              <a:lnSpc>
                <a:spcPct val="100000"/>
              </a:lnSpc>
              <a:spcBef>
                <a:spcPts val="0"/>
              </a:spcBef>
              <a:spcAft>
                <a:spcPts val="0"/>
              </a:spcAft>
              <a:buClr>
                <a:srgbClr val="FFFFFF"/>
              </a:buClr>
              <a:buSzPts val="1600"/>
              <a:buNone/>
              <a:defRPr sz="1600">
                <a:solidFill>
                  <a:srgbClr val="FFFFFF"/>
                </a:solidFill>
              </a:defRPr>
            </a:lvl4pPr>
            <a:lvl5pPr lvl="4" rtl="0">
              <a:lnSpc>
                <a:spcPct val="100000"/>
              </a:lnSpc>
              <a:spcBef>
                <a:spcPts val="0"/>
              </a:spcBef>
              <a:spcAft>
                <a:spcPts val="0"/>
              </a:spcAft>
              <a:buClr>
                <a:srgbClr val="FFFFFF"/>
              </a:buClr>
              <a:buSzPts val="1600"/>
              <a:buNone/>
              <a:defRPr sz="1600">
                <a:solidFill>
                  <a:srgbClr val="FFFFFF"/>
                </a:solidFill>
              </a:defRPr>
            </a:lvl5pPr>
            <a:lvl6pPr lvl="5" rtl="0">
              <a:lnSpc>
                <a:spcPct val="100000"/>
              </a:lnSpc>
              <a:spcBef>
                <a:spcPts val="0"/>
              </a:spcBef>
              <a:spcAft>
                <a:spcPts val="0"/>
              </a:spcAft>
              <a:buClr>
                <a:srgbClr val="FFFFFF"/>
              </a:buClr>
              <a:buSzPts val="1600"/>
              <a:buNone/>
              <a:defRPr sz="1600">
                <a:solidFill>
                  <a:srgbClr val="FFFFFF"/>
                </a:solidFill>
              </a:defRPr>
            </a:lvl6pPr>
            <a:lvl7pPr lvl="6" rtl="0">
              <a:lnSpc>
                <a:spcPct val="100000"/>
              </a:lnSpc>
              <a:spcBef>
                <a:spcPts val="0"/>
              </a:spcBef>
              <a:spcAft>
                <a:spcPts val="0"/>
              </a:spcAft>
              <a:buClr>
                <a:srgbClr val="FFFFFF"/>
              </a:buClr>
              <a:buSzPts val="1600"/>
              <a:buNone/>
              <a:defRPr sz="1600">
                <a:solidFill>
                  <a:srgbClr val="FFFFFF"/>
                </a:solidFill>
              </a:defRPr>
            </a:lvl7pPr>
            <a:lvl8pPr lvl="7" rtl="0">
              <a:lnSpc>
                <a:spcPct val="100000"/>
              </a:lnSpc>
              <a:spcBef>
                <a:spcPts val="0"/>
              </a:spcBef>
              <a:spcAft>
                <a:spcPts val="0"/>
              </a:spcAft>
              <a:buClr>
                <a:srgbClr val="FFFFFF"/>
              </a:buClr>
              <a:buSzPts val="1600"/>
              <a:buNone/>
              <a:defRPr sz="1600">
                <a:solidFill>
                  <a:srgbClr val="FFFFFF"/>
                </a:solidFill>
              </a:defRPr>
            </a:lvl8pPr>
            <a:lvl9pPr lvl="8" rtl="0">
              <a:lnSpc>
                <a:spcPct val="100000"/>
              </a:lnSpc>
              <a:spcBef>
                <a:spcPts val="0"/>
              </a:spcBef>
              <a:spcAft>
                <a:spcPts val="0"/>
              </a:spcAft>
              <a:buClr>
                <a:srgbClr val="FFFFFF"/>
              </a:buClr>
              <a:buSzPts val="1600"/>
              <a:buNone/>
              <a:defRPr sz="1600">
                <a:solidFill>
                  <a:srgbClr val="FFFFFF"/>
                </a:solidFill>
              </a:defRPr>
            </a:lvl9pPr>
          </a:lstStyle>
          <a:p/>
        </p:txBody>
      </p:sp>
      <p:sp>
        <p:nvSpPr>
          <p:cNvPr id="117" name="Google Shape;117;p13"/>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18" name="Google Shape;118;p1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19" name="Shape 119"/>
        <p:cNvGrpSpPr/>
        <p:nvPr/>
      </p:nvGrpSpPr>
      <p:grpSpPr>
        <a:xfrm>
          <a:off x="0" y="0"/>
          <a:ext cx="0" cy="0"/>
          <a:chOff x="0" y="0"/>
          <a:chExt cx="0" cy="0"/>
        </a:xfrm>
      </p:grpSpPr>
      <p:sp>
        <p:nvSpPr>
          <p:cNvPr id="120" name="Google Shape;120;p14"/>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21" name="Google Shape;121;p1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122" name="Shape 122"/>
        <p:cNvGrpSpPr/>
        <p:nvPr/>
      </p:nvGrpSpPr>
      <p:grpSpPr>
        <a:xfrm>
          <a:off x="0" y="0"/>
          <a:ext cx="0" cy="0"/>
          <a:chOff x="0" y="0"/>
          <a:chExt cx="0" cy="0"/>
        </a:xfrm>
      </p:grpSpPr>
      <p:grpSp>
        <p:nvGrpSpPr>
          <p:cNvPr id="123" name="Google Shape;123;p15"/>
          <p:cNvGrpSpPr/>
          <p:nvPr/>
        </p:nvGrpSpPr>
        <p:grpSpPr>
          <a:xfrm>
            <a:off x="830392" y="4169130"/>
            <a:ext cx="745763" cy="45826"/>
            <a:chOff x="4580561" y="2589004"/>
            <a:chExt cx="1064464" cy="25200"/>
          </a:xfrm>
        </p:grpSpPr>
        <p:sp>
          <p:nvSpPr>
            <p:cNvPr id="124" name="Google Shape;124;p15"/>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5"/>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6" name="Google Shape;126;p15"/>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127" name="Google Shape;127;p15"/>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1600"/>
              </a:spcBef>
              <a:spcAft>
                <a:spcPts val="0"/>
              </a:spcAft>
              <a:buClr>
                <a:schemeClr val="lt1"/>
              </a:buClr>
              <a:buSzPts val="1100"/>
              <a:buChar char="○"/>
              <a:defRPr>
                <a:solidFill>
                  <a:schemeClr val="lt1"/>
                </a:solidFill>
              </a:defRPr>
            </a:lvl2pPr>
            <a:lvl3pPr indent="-298450" lvl="2" marL="1371600">
              <a:spcBef>
                <a:spcPts val="1600"/>
              </a:spcBef>
              <a:spcAft>
                <a:spcPts val="0"/>
              </a:spcAft>
              <a:buClr>
                <a:schemeClr val="lt1"/>
              </a:buClr>
              <a:buSzPts val="1100"/>
              <a:buChar char="■"/>
              <a:defRPr>
                <a:solidFill>
                  <a:schemeClr val="lt1"/>
                </a:solidFill>
              </a:defRPr>
            </a:lvl3pPr>
            <a:lvl4pPr indent="-298450" lvl="3" marL="1828800">
              <a:spcBef>
                <a:spcPts val="1600"/>
              </a:spcBef>
              <a:spcAft>
                <a:spcPts val="0"/>
              </a:spcAft>
              <a:buClr>
                <a:schemeClr val="lt1"/>
              </a:buClr>
              <a:buSzPts val="1100"/>
              <a:buChar char="●"/>
              <a:defRPr>
                <a:solidFill>
                  <a:schemeClr val="lt1"/>
                </a:solidFill>
              </a:defRPr>
            </a:lvl4pPr>
            <a:lvl5pPr indent="-298450" lvl="4" marL="2286000">
              <a:spcBef>
                <a:spcPts val="1600"/>
              </a:spcBef>
              <a:spcAft>
                <a:spcPts val="0"/>
              </a:spcAft>
              <a:buClr>
                <a:schemeClr val="lt1"/>
              </a:buClr>
              <a:buSzPts val="1100"/>
              <a:buChar char="○"/>
              <a:defRPr>
                <a:solidFill>
                  <a:schemeClr val="lt1"/>
                </a:solidFill>
              </a:defRPr>
            </a:lvl5pPr>
            <a:lvl6pPr indent="-298450" lvl="5" marL="2743200">
              <a:spcBef>
                <a:spcPts val="1600"/>
              </a:spcBef>
              <a:spcAft>
                <a:spcPts val="0"/>
              </a:spcAft>
              <a:buClr>
                <a:schemeClr val="lt1"/>
              </a:buClr>
              <a:buSzPts val="1100"/>
              <a:buChar char="■"/>
              <a:defRPr>
                <a:solidFill>
                  <a:schemeClr val="lt1"/>
                </a:solidFill>
              </a:defRPr>
            </a:lvl6pPr>
            <a:lvl7pPr indent="-298450" lvl="6" marL="3200400">
              <a:spcBef>
                <a:spcPts val="1600"/>
              </a:spcBef>
              <a:spcAft>
                <a:spcPts val="0"/>
              </a:spcAft>
              <a:buClr>
                <a:schemeClr val="lt1"/>
              </a:buClr>
              <a:buSzPts val="1100"/>
              <a:buChar char="●"/>
              <a:defRPr>
                <a:solidFill>
                  <a:schemeClr val="lt1"/>
                </a:solidFill>
              </a:defRPr>
            </a:lvl7pPr>
            <a:lvl8pPr indent="-298450" lvl="7" marL="3657600">
              <a:spcBef>
                <a:spcPts val="1600"/>
              </a:spcBef>
              <a:spcAft>
                <a:spcPts val="0"/>
              </a:spcAft>
              <a:buClr>
                <a:schemeClr val="lt1"/>
              </a:buClr>
              <a:buSzPts val="1100"/>
              <a:buChar char="○"/>
              <a:defRPr>
                <a:solidFill>
                  <a:schemeClr val="lt1"/>
                </a:solidFill>
              </a:defRPr>
            </a:lvl8pPr>
            <a:lvl9pPr indent="-298450" lvl="8" marL="4114800">
              <a:spcBef>
                <a:spcPts val="1600"/>
              </a:spcBef>
              <a:spcAft>
                <a:spcPts val="1600"/>
              </a:spcAft>
              <a:buClr>
                <a:schemeClr val="lt1"/>
              </a:buClr>
              <a:buSzPts val="1100"/>
              <a:buChar char="■"/>
              <a:defRPr>
                <a:solidFill>
                  <a:schemeClr val="lt1"/>
                </a:solidFill>
              </a:defRPr>
            </a:lvl9pPr>
          </a:lstStyle>
          <a:p/>
        </p:txBody>
      </p:sp>
      <p:sp>
        <p:nvSpPr>
          <p:cNvPr id="128" name="Google Shape;128;p1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9" name="Shape 129"/>
        <p:cNvGrpSpPr/>
        <p:nvPr/>
      </p:nvGrpSpPr>
      <p:grpSpPr>
        <a:xfrm>
          <a:off x="0" y="0"/>
          <a:ext cx="0" cy="0"/>
          <a:chOff x="0" y="0"/>
          <a:chExt cx="0" cy="0"/>
        </a:xfrm>
      </p:grpSpPr>
      <p:sp>
        <p:nvSpPr>
          <p:cNvPr id="130" name="Google Shape;130;p1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1">
    <p:bg>
      <p:bgPr>
        <a:solidFill>
          <a:schemeClr val="lt2"/>
        </a:solidFill>
      </p:bgPr>
    </p:bg>
    <p:spTree>
      <p:nvGrpSpPr>
        <p:cNvPr id="17" name="Shape 17"/>
        <p:cNvGrpSpPr/>
        <p:nvPr/>
      </p:nvGrpSpPr>
      <p:grpSpPr>
        <a:xfrm>
          <a:off x="0" y="0"/>
          <a:ext cx="0" cy="0"/>
          <a:chOff x="0" y="0"/>
          <a:chExt cx="0" cy="0"/>
        </a:xfrm>
      </p:grpSpPr>
      <p:sp>
        <p:nvSpPr>
          <p:cNvPr id="18" name="Google Shape;18;p3"/>
          <p:cNvSpPr txBox="1"/>
          <p:nvPr>
            <p:ph type="ctrTitle"/>
          </p:nvPr>
        </p:nvSpPr>
        <p:spPr>
          <a:xfrm>
            <a:off x="729450" y="1322450"/>
            <a:ext cx="3787800" cy="19881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4000"/>
              <a:buNone/>
              <a:defRPr sz="4000">
                <a:solidFill>
                  <a:schemeClr val="dk2"/>
                </a:solidFill>
              </a:defRPr>
            </a:lvl1pPr>
            <a:lvl2pPr lvl="1" rtl="0">
              <a:spcBef>
                <a:spcPts val="0"/>
              </a:spcBef>
              <a:spcAft>
                <a:spcPts val="0"/>
              </a:spcAft>
              <a:buClr>
                <a:schemeClr val="dk2"/>
              </a:buClr>
              <a:buSzPts val="4000"/>
              <a:buNone/>
              <a:defRPr sz="4000">
                <a:solidFill>
                  <a:schemeClr val="dk2"/>
                </a:solidFill>
              </a:defRPr>
            </a:lvl2pPr>
            <a:lvl3pPr lvl="2" rtl="0">
              <a:spcBef>
                <a:spcPts val="0"/>
              </a:spcBef>
              <a:spcAft>
                <a:spcPts val="0"/>
              </a:spcAft>
              <a:buClr>
                <a:schemeClr val="dk2"/>
              </a:buClr>
              <a:buSzPts val="4000"/>
              <a:buNone/>
              <a:defRPr sz="4000">
                <a:solidFill>
                  <a:schemeClr val="dk2"/>
                </a:solidFill>
              </a:defRPr>
            </a:lvl3pPr>
            <a:lvl4pPr lvl="3" rtl="0">
              <a:spcBef>
                <a:spcPts val="0"/>
              </a:spcBef>
              <a:spcAft>
                <a:spcPts val="0"/>
              </a:spcAft>
              <a:buClr>
                <a:schemeClr val="dk2"/>
              </a:buClr>
              <a:buSzPts val="4000"/>
              <a:buNone/>
              <a:defRPr sz="4000">
                <a:solidFill>
                  <a:schemeClr val="dk2"/>
                </a:solidFill>
              </a:defRPr>
            </a:lvl4pPr>
            <a:lvl5pPr lvl="4" rtl="0">
              <a:spcBef>
                <a:spcPts val="0"/>
              </a:spcBef>
              <a:spcAft>
                <a:spcPts val="0"/>
              </a:spcAft>
              <a:buClr>
                <a:schemeClr val="dk2"/>
              </a:buClr>
              <a:buSzPts val="4000"/>
              <a:buNone/>
              <a:defRPr sz="4000">
                <a:solidFill>
                  <a:schemeClr val="dk2"/>
                </a:solidFill>
              </a:defRPr>
            </a:lvl5pPr>
            <a:lvl6pPr lvl="5" rtl="0">
              <a:spcBef>
                <a:spcPts val="0"/>
              </a:spcBef>
              <a:spcAft>
                <a:spcPts val="0"/>
              </a:spcAft>
              <a:buClr>
                <a:schemeClr val="dk2"/>
              </a:buClr>
              <a:buSzPts val="4000"/>
              <a:buNone/>
              <a:defRPr sz="4000">
                <a:solidFill>
                  <a:schemeClr val="dk2"/>
                </a:solidFill>
              </a:defRPr>
            </a:lvl6pPr>
            <a:lvl7pPr lvl="6" rtl="0">
              <a:spcBef>
                <a:spcPts val="0"/>
              </a:spcBef>
              <a:spcAft>
                <a:spcPts val="0"/>
              </a:spcAft>
              <a:buClr>
                <a:schemeClr val="dk2"/>
              </a:buClr>
              <a:buSzPts val="4000"/>
              <a:buNone/>
              <a:defRPr sz="4000">
                <a:solidFill>
                  <a:schemeClr val="dk2"/>
                </a:solidFill>
              </a:defRPr>
            </a:lvl7pPr>
            <a:lvl8pPr lvl="7" rtl="0">
              <a:spcBef>
                <a:spcPts val="0"/>
              </a:spcBef>
              <a:spcAft>
                <a:spcPts val="0"/>
              </a:spcAft>
              <a:buClr>
                <a:schemeClr val="dk2"/>
              </a:buClr>
              <a:buSzPts val="4000"/>
              <a:buNone/>
              <a:defRPr sz="4000">
                <a:solidFill>
                  <a:schemeClr val="dk2"/>
                </a:solidFill>
              </a:defRPr>
            </a:lvl8pPr>
            <a:lvl9pPr lvl="8" rtl="0">
              <a:spcBef>
                <a:spcPts val="0"/>
              </a:spcBef>
              <a:spcAft>
                <a:spcPts val="0"/>
              </a:spcAft>
              <a:buClr>
                <a:schemeClr val="dk2"/>
              </a:buClr>
              <a:buSzPts val="4000"/>
              <a:buNone/>
              <a:defRPr sz="4000">
                <a:solidFill>
                  <a:schemeClr val="dk2"/>
                </a:solidFill>
              </a:defRPr>
            </a:lvl9pPr>
          </a:lstStyle>
          <a:p/>
        </p:txBody>
      </p:sp>
      <p:sp>
        <p:nvSpPr>
          <p:cNvPr id="19" name="Google Shape;19;p3"/>
          <p:cNvSpPr txBox="1"/>
          <p:nvPr>
            <p:ph idx="1" type="subTitle"/>
          </p:nvPr>
        </p:nvSpPr>
        <p:spPr>
          <a:xfrm>
            <a:off x="729595" y="3401500"/>
            <a:ext cx="3787800" cy="541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20" name="Google Shape;20;p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grpSp>
        <p:nvGrpSpPr>
          <p:cNvPr id="21" name="Google Shape;21;p3"/>
          <p:cNvGrpSpPr/>
          <p:nvPr/>
        </p:nvGrpSpPr>
        <p:grpSpPr>
          <a:xfrm>
            <a:off x="830392" y="1191256"/>
            <a:ext cx="745763" cy="45826"/>
            <a:chOff x="4580561" y="2589004"/>
            <a:chExt cx="1064464" cy="25200"/>
          </a:xfrm>
        </p:grpSpPr>
        <p:sp>
          <p:nvSpPr>
            <p:cNvPr id="22" name="Google Shape;22;p3"/>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 name="Google Shape;24;p3"/>
          <p:cNvSpPr/>
          <p:nvPr/>
        </p:nvSpPr>
        <p:spPr>
          <a:xfrm>
            <a:off x="0" y="1"/>
            <a:ext cx="9144000" cy="467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3"/>
          <p:cNvGrpSpPr/>
          <p:nvPr/>
        </p:nvGrpSpPr>
        <p:grpSpPr>
          <a:xfrm>
            <a:off x="5063224" y="1313339"/>
            <a:ext cx="3459829" cy="2670551"/>
            <a:chOff x="3553042" y="1657806"/>
            <a:chExt cx="3461100" cy="2671532"/>
          </a:xfrm>
        </p:grpSpPr>
        <p:sp>
          <p:nvSpPr>
            <p:cNvPr id="26" name="Google Shape;26;p3"/>
            <p:cNvSpPr/>
            <p:nvPr/>
          </p:nvSpPr>
          <p:spPr>
            <a:xfrm>
              <a:off x="4856024" y="3625653"/>
              <a:ext cx="944700" cy="663300"/>
            </a:xfrm>
            <a:prstGeom prst="trapezoid">
              <a:avLst>
                <a:gd fmla="val 25000"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10800000">
              <a:off x="4953871" y="3681997"/>
              <a:ext cx="400200" cy="606600"/>
            </a:xfrm>
            <a:prstGeom prst="triangle">
              <a:avLst>
                <a:gd fmla="val 96745"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a:off x="4767796" y="3681816"/>
              <a:ext cx="163500" cy="606600"/>
            </a:xfrm>
            <a:prstGeom prst="triangle">
              <a:avLst>
                <a:gd fmla="val 98558"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10800000">
              <a:off x="4678237" y="4276102"/>
              <a:ext cx="1210800" cy="456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rot="10800000">
              <a:off x="4668343" y="4283738"/>
              <a:ext cx="1230600" cy="45600"/>
            </a:xfrm>
            <a:prstGeom prst="roundRect">
              <a:avLst>
                <a:gd fmla="val 50000" name="adj"/>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a:off x="4926950" y="3681915"/>
              <a:ext cx="42900" cy="594300"/>
            </a:xfrm>
            <a:prstGeom prst="rect">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a:off x="3553042" y="1674645"/>
              <a:ext cx="3461100" cy="2014500"/>
            </a:xfrm>
            <a:prstGeom prst="roundRect">
              <a:avLst>
                <a:gd fmla="val 1882" name="adj"/>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a:off x="3553042" y="1657806"/>
              <a:ext cx="3461100" cy="2014500"/>
            </a:xfrm>
            <a:prstGeom prst="roundRect">
              <a:avLst>
                <a:gd fmla="val 1764" name="adj"/>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Component Detail" id="34" name="Google Shape;34;p3"/>
          <p:cNvPicPr preferRelativeResize="0"/>
          <p:nvPr/>
        </p:nvPicPr>
        <p:blipFill rotWithShape="1">
          <a:blip r:embed="rId2">
            <a:alphaModFix/>
          </a:blip>
          <a:srcRect b="25076" l="0" r="0" t="0"/>
          <a:stretch/>
        </p:blipFill>
        <p:spPr>
          <a:xfrm>
            <a:off x="5161725" y="1399791"/>
            <a:ext cx="3262825" cy="1833425"/>
          </a:xfrm>
          <a:prstGeom prst="rect">
            <a:avLst/>
          </a:prstGeom>
          <a:noFill/>
          <a:ln>
            <a:noFill/>
          </a:ln>
        </p:spPr>
      </p:pic>
      <p:sp>
        <p:nvSpPr>
          <p:cNvPr id="35" name="Google Shape;35;p3"/>
          <p:cNvSpPr/>
          <p:nvPr/>
        </p:nvSpPr>
        <p:spPr>
          <a:xfrm flipH="1">
            <a:off x="5156196" y="1401826"/>
            <a:ext cx="3268577" cy="1812993"/>
          </a:xfrm>
          <a:prstGeom prst="rtTriangle">
            <a:avLst/>
          </a:prstGeom>
          <a:solidFill>
            <a:srgbClr val="000000">
              <a:alpha val="3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 name="Google Shape;36;p3"/>
          <p:cNvGrpSpPr/>
          <p:nvPr/>
        </p:nvGrpSpPr>
        <p:grpSpPr>
          <a:xfrm>
            <a:off x="7666681" y="2077877"/>
            <a:ext cx="1148179" cy="2282764"/>
            <a:chOff x="7666681" y="2077877"/>
            <a:chExt cx="1148179" cy="2282764"/>
          </a:xfrm>
        </p:grpSpPr>
        <p:grpSp>
          <p:nvGrpSpPr>
            <p:cNvPr id="37" name="Google Shape;37;p3"/>
            <p:cNvGrpSpPr/>
            <p:nvPr/>
          </p:nvGrpSpPr>
          <p:grpSpPr>
            <a:xfrm>
              <a:off x="7666681" y="2077877"/>
              <a:ext cx="1148179" cy="2282764"/>
              <a:chOff x="3983627" y="1676395"/>
              <a:chExt cx="1449538" cy="2881914"/>
            </a:xfrm>
          </p:grpSpPr>
          <p:sp>
            <p:nvSpPr>
              <p:cNvPr id="38" name="Google Shape;38;p3"/>
              <p:cNvSpPr/>
              <p:nvPr/>
            </p:nvSpPr>
            <p:spPr>
              <a:xfrm rot="-5400000">
                <a:off x="3276827" y="2404608"/>
                <a:ext cx="2860500" cy="1446900"/>
              </a:xfrm>
              <a:prstGeom prst="roundRect">
                <a:avLst>
                  <a:gd fmla="val 4551" name="adj"/>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3"/>
              <p:cNvSpPr/>
              <p:nvPr/>
            </p:nvSpPr>
            <p:spPr>
              <a:xfrm rot="-5400000">
                <a:off x="3279465" y="2383195"/>
                <a:ext cx="2860500" cy="1446900"/>
              </a:xfrm>
              <a:prstGeom prst="roundRect">
                <a:avLst>
                  <a:gd fmla="val 4551" name="adj"/>
                </a:avLst>
              </a:pr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p:cNvSpPr/>
              <p:nvPr/>
            </p:nvSpPr>
            <p:spPr>
              <a:xfrm>
                <a:off x="4473243" y="4318802"/>
                <a:ext cx="472800" cy="76800"/>
              </a:xfrm>
              <a:prstGeom prst="roundRect">
                <a:avLst>
                  <a:gd fmla="val 50000" name="adj"/>
                </a:avLst>
              </a:prstGeom>
              <a:solidFill>
                <a:srgbClr val="4B4B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Mobile View" id="41" name="Google Shape;41;p3"/>
            <p:cNvPicPr preferRelativeResize="0"/>
            <p:nvPr/>
          </p:nvPicPr>
          <p:blipFill rotWithShape="1">
            <a:blip r:embed="rId3">
              <a:alphaModFix/>
            </a:blip>
            <a:srcRect b="4371" l="0" r="0" t="4362"/>
            <a:stretch/>
          </p:blipFill>
          <p:spPr>
            <a:xfrm>
              <a:off x="7720839" y="2222723"/>
              <a:ext cx="1037555" cy="1833418"/>
            </a:xfrm>
            <a:prstGeom prst="rect">
              <a:avLst/>
            </a:prstGeom>
            <a:noFill/>
            <a:ln>
              <a:noFill/>
            </a:ln>
          </p:spPr>
        </p:pic>
        <p:sp>
          <p:nvSpPr>
            <p:cNvPr id="42" name="Google Shape;42;p3"/>
            <p:cNvSpPr/>
            <p:nvPr/>
          </p:nvSpPr>
          <p:spPr>
            <a:xfrm flipH="1">
              <a:off x="7722342" y="2222973"/>
              <a:ext cx="1037700" cy="1833000"/>
            </a:xfrm>
            <a:prstGeom prst="rtTriangle">
              <a:avLst/>
            </a:prstGeom>
            <a:solidFill>
              <a:srgbClr val="000000">
                <a:alpha val="3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43" name="Shape 43"/>
        <p:cNvGrpSpPr/>
        <p:nvPr/>
      </p:nvGrpSpPr>
      <p:grpSpPr>
        <a:xfrm>
          <a:off x="0" y="0"/>
          <a:ext cx="0" cy="0"/>
          <a:chOff x="0" y="0"/>
          <a:chExt cx="0" cy="0"/>
        </a:xfrm>
      </p:grpSpPr>
      <p:grpSp>
        <p:nvGrpSpPr>
          <p:cNvPr id="44" name="Google Shape;44;p4"/>
          <p:cNvGrpSpPr/>
          <p:nvPr/>
        </p:nvGrpSpPr>
        <p:grpSpPr>
          <a:xfrm>
            <a:off x="830392" y="1191256"/>
            <a:ext cx="745763" cy="45826"/>
            <a:chOff x="4580561" y="2589004"/>
            <a:chExt cx="1064464" cy="25200"/>
          </a:xfrm>
        </p:grpSpPr>
        <p:sp>
          <p:nvSpPr>
            <p:cNvPr id="45" name="Google Shape;45;p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 name="Google Shape;47;p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3000"/>
              <a:buNone/>
              <a:defRPr sz="3000">
                <a:solidFill>
                  <a:schemeClr val="lt1"/>
                </a:solidFill>
              </a:defRPr>
            </a:lvl1pPr>
            <a:lvl2pPr lvl="1">
              <a:spcBef>
                <a:spcPts val="0"/>
              </a:spcBef>
              <a:spcAft>
                <a:spcPts val="0"/>
              </a:spcAft>
              <a:buClr>
                <a:schemeClr val="lt1"/>
              </a:buClr>
              <a:buSzPts val="3000"/>
              <a:buNone/>
              <a:defRPr sz="3000">
                <a:solidFill>
                  <a:schemeClr val="lt1"/>
                </a:solidFill>
              </a:defRPr>
            </a:lvl2pPr>
            <a:lvl3pPr lvl="2">
              <a:spcBef>
                <a:spcPts val="0"/>
              </a:spcBef>
              <a:spcAft>
                <a:spcPts val="0"/>
              </a:spcAft>
              <a:buClr>
                <a:schemeClr val="lt1"/>
              </a:buClr>
              <a:buSzPts val="3000"/>
              <a:buNone/>
              <a:defRPr sz="3000">
                <a:solidFill>
                  <a:schemeClr val="lt1"/>
                </a:solidFill>
              </a:defRPr>
            </a:lvl3pPr>
            <a:lvl4pPr lvl="3">
              <a:spcBef>
                <a:spcPts val="0"/>
              </a:spcBef>
              <a:spcAft>
                <a:spcPts val="0"/>
              </a:spcAft>
              <a:buClr>
                <a:schemeClr val="lt1"/>
              </a:buClr>
              <a:buSzPts val="3000"/>
              <a:buNone/>
              <a:defRPr sz="3000">
                <a:solidFill>
                  <a:schemeClr val="lt1"/>
                </a:solidFill>
              </a:defRPr>
            </a:lvl4pPr>
            <a:lvl5pPr lvl="4">
              <a:spcBef>
                <a:spcPts val="0"/>
              </a:spcBef>
              <a:spcAft>
                <a:spcPts val="0"/>
              </a:spcAft>
              <a:buClr>
                <a:schemeClr val="lt1"/>
              </a:buClr>
              <a:buSzPts val="3000"/>
              <a:buNone/>
              <a:defRPr sz="3000">
                <a:solidFill>
                  <a:schemeClr val="lt1"/>
                </a:solidFill>
              </a:defRPr>
            </a:lvl5pPr>
            <a:lvl6pPr lvl="5">
              <a:spcBef>
                <a:spcPts val="0"/>
              </a:spcBef>
              <a:spcAft>
                <a:spcPts val="0"/>
              </a:spcAft>
              <a:buClr>
                <a:schemeClr val="lt1"/>
              </a:buClr>
              <a:buSzPts val="3000"/>
              <a:buNone/>
              <a:defRPr sz="3000">
                <a:solidFill>
                  <a:schemeClr val="lt1"/>
                </a:solidFill>
              </a:defRPr>
            </a:lvl6pPr>
            <a:lvl7pPr lvl="6">
              <a:spcBef>
                <a:spcPts val="0"/>
              </a:spcBef>
              <a:spcAft>
                <a:spcPts val="0"/>
              </a:spcAft>
              <a:buClr>
                <a:schemeClr val="lt1"/>
              </a:buClr>
              <a:buSzPts val="3000"/>
              <a:buNone/>
              <a:defRPr sz="3000">
                <a:solidFill>
                  <a:schemeClr val="lt1"/>
                </a:solidFill>
              </a:defRPr>
            </a:lvl7pPr>
            <a:lvl8pPr lvl="7">
              <a:spcBef>
                <a:spcPts val="0"/>
              </a:spcBef>
              <a:spcAft>
                <a:spcPts val="0"/>
              </a:spcAft>
              <a:buClr>
                <a:schemeClr val="lt1"/>
              </a:buClr>
              <a:buSzPts val="3000"/>
              <a:buNone/>
              <a:defRPr sz="3000">
                <a:solidFill>
                  <a:schemeClr val="lt1"/>
                </a:solidFill>
              </a:defRPr>
            </a:lvl8pPr>
            <a:lvl9pPr lvl="8">
              <a:spcBef>
                <a:spcPts val="0"/>
              </a:spcBef>
              <a:spcAft>
                <a:spcPts val="0"/>
              </a:spcAft>
              <a:buClr>
                <a:schemeClr val="lt1"/>
              </a:buClr>
              <a:buSzPts val="3000"/>
              <a:buNone/>
              <a:defRPr sz="3000">
                <a:solidFill>
                  <a:schemeClr val="lt1"/>
                </a:solidFill>
              </a:defRPr>
            </a:lvl9pPr>
          </a:lstStyle>
          <a:p/>
        </p:txBody>
      </p:sp>
      <p:sp>
        <p:nvSpPr>
          <p:cNvPr id="48" name="Google Shape;48;p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9" name="Shape 49"/>
        <p:cNvGrpSpPr/>
        <p:nvPr/>
      </p:nvGrpSpPr>
      <p:grpSpPr>
        <a:xfrm>
          <a:off x="0" y="0"/>
          <a:ext cx="0" cy="0"/>
          <a:chOff x="0" y="0"/>
          <a:chExt cx="0" cy="0"/>
        </a:xfrm>
      </p:grpSpPr>
      <p:sp>
        <p:nvSpPr>
          <p:cNvPr id="50" name="Google Shape;50;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 name="Google Shape;51;p5"/>
          <p:cNvGrpSpPr/>
          <p:nvPr/>
        </p:nvGrpSpPr>
        <p:grpSpPr>
          <a:xfrm>
            <a:off x="830392" y="1191256"/>
            <a:ext cx="745763" cy="45826"/>
            <a:chOff x="4580561" y="2589004"/>
            <a:chExt cx="1064464" cy="25200"/>
          </a:xfrm>
        </p:grpSpPr>
        <p:sp>
          <p:nvSpPr>
            <p:cNvPr id="52" name="Google Shape;52;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 name="Google Shape;54;p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p:txBody>
      </p:sp>
      <p:sp>
        <p:nvSpPr>
          <p:cNvPr id="55" name="Google Shape;55;p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6" name="Google Shape;56;p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57" name="Shape 57"/>
        <p:cNvGrpSpPr/>
        <p:nvPr/>
      </p:nvGrpSpPr>
      <p:grpSpPr>
        <a:xfrm>
          <a:off x="0" y="0"/>
          <a:ext cx="0" cy="0"/>
          <a:chOff x="0" y="0"/>
          <a:chExt cx="0" cy="0"/>
        </a:xfrm>
      </p:grpSpPr>
      <p:sp>
        <p:nvSpPr>
          <p:cNvPr id="58" name="Google Shape;58;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 name="Google Shape;59;p6"/>
          <p:cNvGrpSpPr/>
          <p:nvPr/>
        </p:nvGrpSpPr>
        <p:grpSpPr>
          <a:xfrm>
            <a:off x="830392" y="1191256"/>
            <a:ext cx="745763" cy="45826"/>
            <a:chOff x="4580561" y="2589004"/>
            <a:chExt cx="1064464" cy="25200"/>
          </a:xfrm>
        </p:grpSpPr>
        <p:sp>
          <p:nvSpPr>
            <p:cNvPr id="60" name="Google Shape;60;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 name="Google Shape;62;p6"/>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p:txBody>
      </p:sp>
      <p:sp>
        <p:nvSpPr>
          <p:cNvPr id="63" name="Google Shape;63;p6"/>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4" name="Google Shape;64;p6"/>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5" name="Google Shape;65;p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6" name="Shape 66"/>
        <p:cNvGrpSpPr/>
        <p:nvPr/>
      </p:nvGrpSpPr>
      <p:grpSpPr>
        <a:xfrm>
          <a:off x="0" y="0"/>
          <a:ext cx="0" cy="0"/>
          <a:chOff x="0" y="0"/>
          <a:chExt cx="0" cy="0"/>
        </a:xfrm>
      </p:grpSpPr>
      <p:sp>
        <p:nvSpPr>
          <p:cNvPr id="67" name="Google Shape;67;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 name="Google Shape;68;p7"/>
          <p:cNvGrpSpPr/>
          <p:nvPr/>
        </p:nvGrpSpPr>
        <p:grpSpPr>
          <a:xfrm>
            <a:off x="830392" y="1191256"/>
            <a:ext cx="745763" cy="45826"/>
            <a:chOff x="4580561" y="2589004"/>
            <a:chExt cx="1064464" cy="25200"/>
          </a:xfrm>
        </p:grpSpPr>
        <p:sp>
          <p:nvSpPr>
            <p:cNvPr id="69" name="Google Shape;69;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 name="Google Shape;71;p7"/>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p:txBody>
      </p:sp>
      <p:sp>
        <p:nvSpPr>
          <p:cNvPr id="72" name="Google Shape;72;p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73" name="Shape 73"/>
        <p:cNvGrpSpPr/>
        <p:nvPr/>
      </p:nvGrpSpPr>
      <p:grpSpPr>
        <a:xfrm>
          <a:off x="0" y="0"/>
          <a:ext cx="0" cy="0"/>
          <a:chOff x="0" y="0"/>
          <a:chExt cx="0" cy="0"/>
        </a:xfrm>
      </p:grpSpPr>
      <p:sp>
        <p:nvSpPr>
          <p:cNvPr id="74" name="Google Shape;74;p8"/>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6" name="Shape 76"/>
        <p:cNvGrpSpPr/>
        <p:nvPr/>
      </p:nvGrpSpPr>
      <p:grpSpPr>
        <a:xfrm>
          <a:off x="0" y="0"/>
          <a:ext cx="0" cy="0"/>
          <a:chOff x="0" y="0"/>
          <a:chExt cx="0" cy="0"/>
        </a:xfrm>
      </p:grpSpPr>
      <p:sp>
        <p:nvSpPr>
          <p:cNvPr id="77" name="Google Shape;77;p9"/>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 name="Google Shape;78;p9"/>
          <p:cNvGrpSpPr/>
          <p:nvPr/>
        </p:nvGrpSpPr>
        <p:grpSpPr>
          <a:xfrm>
            <a:off x="830392" y="1191256"/>
            <a:ext cx="745763" cy="45826"/>
            <a:chOff x="4580561" y="2589004"/>
            <a:chExt cx="1064464" cy="25200"/>
          </a:xfrm>
        </p:grpSpPr>
        <p:sp>
          <p:nvSpPr>
            <p:cNvPr id="79" name="Google Shape;79;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 name="Google Shape;81;p9"/>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p:txBody>
      </p:sp>
      <p:sp>
        <p:nvSpPr>
          <p:cNvPr id="82" name="Google Shape;82;p9"/>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83" name="Google Shape;83;p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84" name="Shape 84"/>
        <p:cNvGrpSpPr/>
        <p:nvPr/>
      </p:nvGrpSpPr>
      <p:grpSpPr>
        <a:xfrm>
          <a:off x="0" y="0"/>
          <a:ext cx="0" cy="0"/>
          <a:chOff x="0" y="0"/>
          <a:chExt cx="0" cy="0"/>
        </a:xfrm>
      </p:grpSpPr>
      <p:grpSp>
        <p:nvGrpSpPr>
          <p:cNvPr id="85" name="Google Shape;85;p10"/>
          <p:cNvGrpSpPr/>
          <p:nvPr/>
        </p:nvGrpSpPr>
        <p:grpSpPr>
          <a:xfrm>
            <a:off x="830392" y="4169130"/>
            <a:ext cx="745763" cy="45826"/>
            <a:chOff x="4580561" y="2589004"/>
            <a:chExt cx="1064464" cy="25200"/>
          </a:xfrm>
        </p:grpSpPr>
        <p:sp>
          <p:nvSpPr>
            <p:cNvPr id="86" name="Google Shape;86;p10"/>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0"/>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 name="Google Shape;88;p10"/>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000"/>
              <a:buNone/>
              <a:defRPr sz="3000">
                <a:solidFill>
                  <a:schemeClr val="lt1"/>
                </a:solidFill>
              </a:defRPr>
            </a:lvl1pPr>
            <a:lvl2pPr lvl="1">
              <a:spcBef>
                <a:spcPts val="0"/>
              </a:spcBef>
              <a:spcAft>
                <a:spcPts val="0"/>
              </a:spcAft>
              <a:buClr>
                <a:schemeClr val="lt1"/>
              </a:buClr>
              <a:buSzPts val="3000"/>
              <a:buNone/>
              <a:defRPr sz="3000">
                <a:solidFill>
                  <a:schemeClr val="lt1"/>
                </a:solidFill>
              </a:defRPr>
            </a:lvl2pPr>
            <a:lvl3pPr lvl="2">
              <a:spcBef>
                <a:spcPts val="0"/>
              </a:spcBef>
              <a:spcAft>
                <a:spcPts val="0"/>
              </a:spcAft>
              <a:buClr>
                <a:schemeClr val="lt1"/>
              </a:buClr>
              <a:buSzPts val="3000"/>
              <a:buNone/>
              <a:defRPr sz="3000">
                <a:solidFill>
                  <a:schemeClr val="lt1"/>
                </a:solidFill>
              </a:defRPr>
            </a:lvl3pPr>
            <a:lvl4pPr lvl="3">
              <a:spcBef>
                <a:spcPts val="0"/>
              </a:spcBef>
              <a:spcAft>
                <a:spcPts val="0"/>
              </a:spcAft>
              <a:buClr>
                <a:schemeClr val="lt1"/>
              </a:buClr>
              <a:buSzPts val="3000"/>
              <a:buNone/>
              <a:defRPr sz="3000">
                <a:solidFill>
                  <a:schemeClr val="lt1"/>
                </a:solidFill>
              </a:defRPr>
            </a:lvl4pPr>
            <a:lvl5pPr lvl="4">
              <a:spcBef>
                <a:spcPts val="0"/>
              </a:spcBef>
              <a:spcAft>
                <a:spcPts val="0"/>
              </a:spcAft>
              <a:buClr>
                <a:schemeClr val="lt1"/>
              </a:buClr>
              <a:buSzPts val="3000"/>
              <a:buNone/>
              <a:defRPr sz="3000">
                <a:solidFill>
                  <a:schemeClr val="lt1"/>
                </a:solidFill>
              </a:defRPr>
            </a:lvl5pPr>
            <a:lvl6pPr lvl="5">
              <a:spcBef>
                <a:spcPts val="0"/>
              </a:spcBef>
              <a:spcAft>
                <a:spcPts val="0"/>
              </a:spcAft>
              <a:buClr>
                <a:schemeClr val="lt1"/>
              </a:buClr>
              <a:buSzPts val="3000"/>
              <a:buNone/>
              <a:defRPr sz="3000">
                <a:solidFill>
                  <a:schemeClr val="lt1"/>
                </a:solidFill>
              </a:defRPr>
            </a:lvl6pPr>
            <a:lvl7pPr lvl="6">
              <a:spcBef>
                <a:spcPts val="0"/>
              </a:spcBef>
              <a:spcAft>
                <a:spcPts val="0"/>
              </a:spcAft>
              <a:buClr>
                <a:schemeClr val="lt1"/>
              </a:buClr>
              <a:buSzPts val="3000"/>
              <a:buNone/>
              <a:defRPr sz="3000">
                <a:solidFill>
                  <a:schemeClr val="lt1"/>
                </a:solidFill>
              </a:defRPr>
            </a:lvl7pPr>
            <a:lvl8pPr lvl="7">
              <a:spcBef>
                <a:spcPts val="0"/>
              </a:spcBef>
              <a:spcAft>
                <a:spcPts val="0"/>
              </a:spcAft>
              <a:buClr>
                <a:schemeClr val="lt1"/>
              </a:buClr>
              <a:buSzPts val="3000"/>
              <a:buNone/>
              <a:defRPr sz="3000">
                <a:solidFill>
                  <a:schemeClr val="lt1"/>
                </a:solidFill>
              </a:defRPr>
            </a:lvl8pPr>
            <a:lvl9pPr lvl="8">
              <a:spcBef>
                <a:spcPts val="0"/>
              </a:spcBef>
              <a:spcAft>
                <a:spcPts val="0"/>
              </a:spcAft>
              <a:buClr>
                <a:schemeClr val="lt1"/>
              </a:buClr>
              <a:buSzPts val="3000"/>
              <a:buNone/>
              <a:defRPr sz="3000">
                <a:solidFill>
                  <a:schemeClr val="lt1"/>
                </a:solidFill>
              </a:defRPr>
            </a:lvl9pPr>
          </a:lstStyle>
          <a:p/>
        </p:txBody>
      </p:sp>
      <p:sp>
        <p:nvSpPr>
          <p:cNvPr id="89" name="Google Shape;89;p1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2800"/>
              <a:buFont typeface="Raleway"/>
              <a:buNone/>
              <a:defRPr b="1" sz="2800">
                <a:latin typeface="Raleway"/>
                <a:ea typeface="Raleway"/>
                <a:cs typeface="Raleway"/>
                <a:sym typeface="Raleway"/>
              </a:defRPr>
            </a:lvl1pPr>
            <a:lvl2pPr lvl="1">
              <a:spcBef>
                <a:spcPts val="0"/>
              </a:spcBef>
              <a:spcAft>
                <a:spcPts val="0"/>
              </a:spcAft>
              <a:buSzPts val="2800"/>
              <a:buFont typeface="Raleway"/>
              <a:buNone/>
              <a:defRPr b="1" sz="2800">
                <a:latin typeface="Raleway"/>
                <a:ea typeface="Raleway"/>
                <a:cs typeface="Raleway"/>
                <a:sym typeface="Raleway"/>
              </a:defRPr>
            </a:lvl2pPr>
            <a:lvl3pPr lvl="2">
              <a:spcBef>
                <a:spcPts val="0"/>
              </a:spcBef>
              <a:spcAft>
                <a:spcPts val="0"/>
              </a:spcAft>
              <a:buSzPts val="2800"/>
              <a:buFont typeface="Raleway"/>
              <a:buNone/>
              <a:defRPr b="1" sz="2800">
                <a:latin typeface="Raleway"/>
                <a:ea typeface="Raleway"/>
                <a:cs typeface="Raleway"/>
                <a:sym typeface="Raleway"/>
              </a:defRPr>
            </a:lvl3pPr>
            <a:lvl4pPr lvl="3">
              <a:spcBef>
                <a:spcPts val="0"/>
              </a:spcBef>
              <a:spcAft>
                <a:spcPts val="0"/>
              </a:spcAft>
              <a:buSzPts val="2800"/>
              <a:buFont typeface="Raleway"/>
              <a:buNone/>
              <a:defRPr b="1" sz="2800">
                <a:latin typeface="Raleway"/>
                <a:ea typeface="Raleway"/>
                <a:cs typeface="Raleway"/>
                <a:sym typeface="Raleway"/>
              </a:defRPr>
            </a:lvl4pPr>
            <a:lvl5pPr lvl="4">
              <a:spcBef>
                <a:spcPts val="0"/>
              </a:spcBef>
              <a:spcAft>
                <a:spcPts val="0"/>
              </a:spcAft>
              <a:buSzPts val="2800"/>
              <a:buFont typeface="Raleway"/>
              <a:buNone/>
              <a:defRPr b="1" sz="2800">
                <a:latin typeface="Raleway"/>
                <a:ea typeface="Raleway"/>
                <a:cs typeface="Raleway"/>
                <a:sym typeface="Raleway"/>
              </a:defRPr>
            </a:lvl5pPr>
            <a:lvl6pPr lvl="5">
              <a:spcBef>
                <a:spcPts val="0"/>
              </a:spcBef>
              <a:spcAft>
                <a:spcPts val="0"/>
              </a:spcAft>
              <a:buSzPts val="2800"/>
              <a:buFont typeface="Raleway"/>
              <a:buNone/>
              <a:defRPr b="1" sz="2800">
                <a:latin typeface="Raleway"/>
                <a:ea typeface="Raleway"/>
                <a:cs typeface="Raleway"/>
                <a:sym typeface="Raleway"/>
              </a:defRPr>
            </a:lvl6pPr>
            <a:lvl7pPr lvl="6">
              <a:spcBef>
                <a:spcPts val="0"/>
              </a:spcBef>
              <a:spcAft>
                <a:spcPts val="0"/>
              </a:spcAft>
              <a:buSzPts val="2800"/>
              <a:buFont typeface="Raleway"/>
              <a:buNone/>
              <a:defRPr b="1" sz="2800">
                <a:latin typeface="Raleway"/>
                <a:ea typeface="Raleway"/>
                <a:cs typeface="Raleway"/>
                <a:sym typeface="Raleway"/>
              </a:defRPr>
            </a:lvl7pPr>
            <a:lvl8pPr lvl="7">
              <a:spcBef>
                <a:spcPts val="0"/>
              </a:spcBef>
              <a:spcAft>
                <a:spcPts val="0"/>
              </a:spcAft>
              <a:buSzPts val="2800"/>
              <a:buFont typeface="Raleway"/>
              <a:buNone/>
              <a:defRPr b="1" sz="2800">
                <a:latin typeface="Raleway"/>
                <a:ea typeface="Raleway"/>
                <a:cs typeface="Raleway"/>
                <a:sym typeface="Raleway"/>
              </a:defRPr>
            </a:lvl8pPr>
            <a:lvl9pPr lvl="8">
              <a:spcBef>
                <a:spcPts val="0"/>
              </a:spcBef>
              <a:spcAft>
                <a:spcPts val="0"/>
              </a:spcAft>
              <a:buSzPts val="2800"/>
              <a:buFont typeface="Raleway"/>
              <a:buNone/>
              <a:defRPr b="1" sz="2800">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9.png"/><Relationship Id="rId4" Type="http://schemas.openxmlformats.org/officeDocument/2006/relationships/image" Target="../media/image4.png"/><Relationship Id="rId5" Type="http://schemas.openxmlformats.org/officeDocument/2006/relationships/image" Target="../media/image7.png"/><Relationship Id="rId6"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0.xml"/><Relationship Id="rId3" Type="http://schemas.openxmlformats.org/officeDocument/2006/relationships/image" Target="../media/image6.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hyperlink" Target="https://docs.google.com/spreadsheets/d/1h3EsPf-fTLrzpP7sGeyuRnGBXrdJRcXY/edit?usp=sharing&amp;ouid=105519103382792804653&amp;rtpof=true&amp;sd=true"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7.xml"/><Relationship Id="rId3" Type="http://schemas.openxmlformats.org/officeDocument/2006/relationships/image" Target="../media/image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pic>
        <p:nvPicPr>
          <p:cNvPr descr="Open Chromebook laptop computer" id="135" name="Google Shape;135;p17"/>
          <p:cNvPicPr preferRelativeResize="0"/>
          <p:nvPr/>
        </p:nvPicPr>
        <p:blipFill rotWithShape="1">
          <a:blip r:embed="rId3">
            <a:alphaModFix/>
          </a:blip>
          <a:srcRect b="0" l="0" r="3344" t="0"/>
          <a:stretch/>
        </p:blipFill>
        <p:spPr>
          <a:xfrm>
            <a:off x="4606900" y="1399750"/>
            <a:ext cx="4537098" cy="2822399"/>
          </a:xfrm>
          <a:prstGeom prst="rect">
            <a:avLst/>
          </a:prstGeom>
          <a:noFill/>
          <a:ln>
            <a:noFill/>
          </a:ln>
        </p:spPr>
      </p:pic>
      <p:pic>
        <p:nvPicPr>
          <p:cNvPr descr="Component Detail" id="136" name="Google Shape;136;p17"/>
          <p:cNvPicPr preferRelativeResize="0"/>
          <p:nvPr/>
        </p:nvPicPr>
        <p:blipFill rotWithShape="1">
          <a:blip r:embed="rId4">
            <a:alphaModFix/>
          </a:blip>
          <a:srcRect b="20500" l="0" r="0" t="3655"/>
          <a:stretch/>
        </p:blipFill>
        <p:spPr>
          <a:xfrm>
            <a:off x="5181200" y="1645500"/>
            <a:ext cx="3471224" cy="1974601"/>
          </a:xfrm>
          <a:prstGeom prst="rect">
            <a:avLst/>
          </a:prstGeom>
          <a:noFill/>
          <a:ln>
            <a:noFill/>
          </a:ln>
        </p:spPr>
      </p:pic>
      <p:pic>
        <p:nvPicPr>
          <p:cNvPr descr="Portrait-oriented black smaptphone" id="137" name="Google Shape;137;p17"/>
          <p:cNvPicPr preferRelativeResize="0"/>
          <p:nvPr/>
        </p:nvPicPr>
        <p:blipFill rotWithShape="1">
          <a:blip r:embed="rId5">
            <a:alphaModFix/>
          </a:blip>
          <a:srcRect b="0" l="0" r="19980" t="0"/>
          <a:stretch/>
        </p:blipFill>
        <p:spPr>
          <a:xfrm>
            <a:off x="8220926" y="2149750"/>
            <a:ext cx="923075" cy="2265601"/>
          </a:xfrm>
          <a:prstGeom prst="rect">
            <a:avLst/>
          </a:prstGeom>
          <a:noFill/>
          <a:ln>
            <a:noFill/>
          </a:ln>
          <a:effectLst>
            <a:reflection blurRad="0" dir="0" dist="0" endA="0" endPos="4000" fadeDir="5400012" kx="0" rotWithShape="0" algn="bl" stA="20000" stPos="0" sy="-100000" ky="0"/>
          </a:effectLst>
        </p:spPr>
      </p:pic>
      <p:sp>
        <p:nvSpPr>
          <p:cNvPr id="138" name="Google Shape;138;p17"/>
          <p:cNvSpPr txBox="1"/>
          <p:nvPr>
            <p:ph type="ctrTitle"/>
          </p:nvPr>
        </p:nvSpPr>
        <p:spPr>
          <a:xfrm>
            <a:off x="729450" y="1322450"/>
            <a:ext cx="3787800" cy="144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Low Level Design</a:t>
            </a:r>
            <a:endParaRPr/>
          </a:p>
        </p:txBody>
      </p:sp>
      <p:sp>
        <p:nvSpPr>
          <p:cNvPr id="139" name="Google Shape;139;p17"/>
          <p:cNvSpPr txBox="1"/>
          <p:nvPr>
            <p:ph idx="1" type="subTitle"/>
          </p:nvPr>
        </p:nvSpPr>
        <p:spPr>
          <a:xfrm>
            <a:off x="729600" y="2921750"/>
            <a:ext cx="3787800" cy="82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Amazon Sales Data Analysis </a:t>
            </a:r>
            <a:endParaRPr/>
          </a:p>
          <a:p>
            <a:pPr indent="0" lvl="0" marL="0" rtl="0" algn="l">
              <a:spcBef>
                <a:spcPts val="0"/>
              </a:spcBef>
              <a:spcAft>
                <a:spcPts val="0"/>
              </a:spcAft>
              <a:buNone/>
            </a:pPr>
            <a:r>
              <a:t/>
            </a:r>
            <a:endParaRPr/>
          </a:p>
        </p:txBody>
      </p:sp>
      <p:pic>
        <p:nvPicPr>
          <p:cNvPr descr="Mobile View" id="140" name="Google Shape;140;p17"/>
          <p:cNvPicPr preferRelativeResize="0"/>
          <p:nvPr/>
        </p:nvPicPr>
        <p:blipFill rotWithShape="1">
          <a:blip r:embed="rId6">
            <a:alphaModFix/>
          </a:blip>
          <a:srcRect b="16352" l="-384" r="23473" t="0"/>
          <a:stretch/>
        </p:blipFill>
        <p:spPr>
          <a:xfrm>
            <a:off x="8271300" y="2337575"/>
            <a:ext cx="872700" cy="183757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26"/>
          <p:cNvSpPr/>
          <p:nvPr/>
        </p:nvSpPr>
        <p:spPr>
          <a:xfrm>
            <a:off x="0" y="4747100"/>
            <a:ext cx="9144000" cy="396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pic>
        <p:nvPicPr>
          <p:cNvPr id="193" name="Google Shape;193;p26"/>
          <p:cNvPicPr preferRelativeResize="0"/>
          <p:nvPr/>
        </p:nvPicPr>
        <p:blipFill>
          <a:blip r:embed="rId3">
            <a:alphaModFix/>
          </a:blip>
          <a:stretch>
            <a:fillRect/>
          </a:stretch>
        </p:blipFill>
        <p:spPr>
          <a:xfrm>
            <a:off x="697900" y="56325"/>
            <a:ext cx="7748199" cy="444230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2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Collection</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99" name="Google Shape;199;p2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dk2"/>
                </a:solidFill>
              </a:rPr>
              <a:t>The Dataset was taken from iNeuron’s Provided Project Description Document.</a:t>
            </a:r>
            <a:endParaRPr sz="1500">
              <a:solidFill>
                <a:schemeClr val="dk2"/>
              </a:solidFill>
            </a:endParaRPr>
          </a:p>
          <a:p>
            <a:pPr indent="0" lvl="0" marL="0" rtl="0" algn="l">
              <a:spcBef>
                <a:spcPts val="1000"/>
              </a:spcBef>
              <a:spcAft>
                <a:spcPts val="0"/>
              </a:spcAft>
              <a:buNone/>
            </a:pPr>
            <a:r>
              <a:rPr b="1" lang="en" sz="1500" u="sng">
                <a:solidFill>
                  <a:schemeClr val="hlink"/>
                </a:solidFill>
                <a:hlinkClick r:id="rId3"/>
              </a:rPr>
              <a:t>https://docs.google.com/spreadsheets/d/1h3EsPf-fTLrzpP7sGeyuRnGBXrdJRcXY/edit?usp=sharing&amp;ouid=105519103382792804653&amp;rtpof=true&amp;sd=true</a:t>
            </a:r>
            <a:endParaRPr b="1" sz="1500">
              <a:solidFill>
                <a:schemeClr val="dk2"/>
              </a:solidFill>
            </a:endParaRPr>
          </a:p>
          <a:p>
            <a:pPr indent="0" lvl="0" marL="0" rtl="0" algn="l">
              <a:spcBef>
                <a:spcPts val="1000"/>
              </a:spcBef>
              <a:spcAft>
                <a:spcPts val="1000"/>
              </a:spcAft>
              <a:buNone/>
            </a:pPr>
            <a:r>
              <a:t/>
            </a:r>
            <a:endParaRPr b="1" sz="1500">
              <a:solidFill>
                <a:schemeClr val="dk2"/>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dk2"/>
                </a:solidFill>
              </a:rPr>
              <a:t>Data cleaning is the process of fixing or removing incorrect, corrupted, incorrectly formatted, duplicate, or incomplete data within a dataset.</a:t>
            </a:r>
            <a:endParaRPr sz="1500">
              <a:solidFill>
                <a:schemeClr val="dk2"/>
              </a:solidFill>
            </a:endParaRPr>
          </a:p>
          <a:p>
            <a:pPr indent="0" lvl="0" marL="0" rtl="0" algn="l">
              <a:spcBef>
                <a:spcPts val="1000"/>
              </a:spcBef>
              <a:spcAft>
                <a:spcPts val="0"/>
              </a:spcAft>
              <a:buNone/>
            </a:pPr>
            <a:r>
              <a:rPr lang="en" sz="1500">
                <a:solidFill>
                  <a:schemeClr val="dk2"/>
                </a:solidFill>
              </a:rPr>
              <a:t>a) Remove duplicate or irrelevant observations</a:t>
            </a:r>
            <a:endParaRPr sz="1500">
              <a:solidFill>
                <a:schemeClr val="dk2"/>
              </a:solidFill>
            </a:endParaRPr>
          </a:p>
          <a:p>
            <a:pPr indent="0" lvl="0" marL="0" rtl="0" algn="l">
              <a:spcBef>
                <a:spcPts val="1000"/>
              </a:spcBef>
              <a:spcAft>
                <a:spcPts val="0"/>
              </a:spcAft>
              <a:buNone/>
            </a:pPr>
            <a:r>
              <a:rPr lang="en" sz="1500">
                <a:solidFill>
                  <a:schemeClr val="dk2"/>
                </a:solidFill>
              </a:rPr>
              <a:t>b) Filter unwanted outliers</a:t>
            </a:r>
            <a:endParaRPr sz="1500">
              <a:solidFill>
                <a:schemeClr val="dk2"/>
              </a:solidFill>
            </a:endParaRPr>
          </a:p>
          <a:p>
            <a:pPr indent="0" lvl="0" marL="0" rtl="0" algn="l">
              <a:spcBef>
                <a:spcPts val="1000"/>
              </a:spcBef>
              <a:spcAft>
                <a:spcPts val="0"/>
              </a:spcAft>
              <a:buNone/>
            </a:pPr>
            <a:r>
              <a:rPr lang="en" sz="1500">
                <a:solidFill>
                  <a:schemeClr val="dk2"/>
                </a:solidFill>
              </a:rPr>
              <a:t>c) Renaming required attributes</a:t>
            </a:r>
            <a:endParaRPr sz="1500">
              <a:solidFill>
                <a:schemeClr val="dk2"/>
              </a:solidFill>
            </a:endParaRPr>
          </a:p>
          <a:p>
            <a:pPr indent="0" lvl="0" marL="0" rtl="0" algn="l">
              <a:spcBef>
                <a:spcPts val="1000"/>
              </a:spcBef>
              <a:spcAft>
                <a:spcPts val="1000"/>
              </a:spcAft>
              <a:buNone/>
            </a:pPr>
            <a:r>
              <a:t/>
            </a:r>
            <a:endParaRPr sz="1500">
              <a:solidFill>
                <a:schemeClr val="dk2"/>
              </a:solidFill>
            </a:endParaRPr>
          </a:p>
        </p:txBody>
      </p:sp>
      <p:sp>
        <p:nvSpPr>
          <p:cNvPr id="205" name="Google Shape;205;p2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Cleaning</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2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lang="en" sz="1500">
                <a:solidFill>
                  <a:schemeClr val="dk2"/>
                </a:solidFill>
              </a:rPr>
              <a:t>Exploratory Data Analysis refers to the critical process of performing initial investigations on data to discover patterns, spot anomalies, test hypotheses and check assumptions with the help of summary statistics and graphical representations.</a:t>
            </a:r>
            <a:endParaRPr sz="1500">
              <a:solidFill>
                <a:schemeClr val="dk2"/>
              </a:solidFill>
            </a:endParaRPr>
          </a:p>
        </p:txBody>
      </p:sp>
      <p:sp>
        <p:nvSpPr>
          <p:cNvPr id="211" name="Google Shape;211;p2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Exploratory Data Analysis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30"/>
          <p:cNvSpPr txBox="1"/>
          <p:nvPr>
            <p:ph idx="1" type="body"/>
          </p:nvPr>
        </p:nvSpPr>
        <p:spPr>
          <a:xfrm>
            <a:off x="727650" y="2100200"/>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dk2"/>
                </a:solidFill>
              </a:rPr>
              <a:t>Reporting is a most important and underrated skill of a data analytics field. Because being a Data Analyst you should be good in the easy and self-explanatory report because your model will be used by many stakeholders who are not from a technical background.</a:t>
            </a:r>
            <a:endParaRPr sz="1500">
              <a:solidFill>
                <a:schemeClr val="dk2"/>
              </a:solidFill>
            </a:endParaRPr>
          </a:p>
          <a:p>
            <a:pPr indent="0" lvl="0" marL="0" rtl="0" algn="l">
              <a:spcBef>
                <a:spcPts val="1000"/>
              </a:spcBef>
              <a:spcAft>
                <a:spcPts val="0"/>
              </a:spcAft>
              <a:buNone/>
            </a:pPr>
            <a:r>
              <a:rPr lang="en" sz="1500">
                <a:solidFill>
                  <a:schemeClr val="dk2"/>
                </a:solidFill>
              </a:rPr>
              <a:t>a) High-Level Design Document (HLD)</a:t>
            </a:r>
            <a:endParaRPr sz="1500">
              <a:solidFill>
                <a:schemeClr val="dk2"/>
              </a:solidFill>
            </a:endParaRPr>
          </a:p>
          <a:p>
            <a:pPr indent="0" lvl="0" marL="0" rtl="0" algn="l">
              <a:spcBef>
                <a:spcPts val="1000"/>
              </a:spcBef>
              <a:spcAft>
                <a:spcPts val="0"/>
              </a:spcAft>
              <a:buNone/>
            </a:pPr>
            <a:r>
              <a:rPr lang="en" sz="1500">
                <a:solidFill>
                  <a:schemeClr val="dk2"/>
                </a:solidFill>
              </a:rPr>
              <a:t>b) Low-Level Design Document (LLD)</a:t>
            </a:r>
            <a:endParaRPr sz="1500">
              <a:solidFill>
                <a:schemeClr val="dk2"/>
              </a:solidFill>
            </a:endParaRPr>
          </a:p>
          <a:p>
            <a:pPr indent="0" lvl="0" marL="0" rtl="0" algn="l">
              <a:spcBef>
                <a:spcPts val="1000"/>
              </a:spcBef>
              <a:spcAft>
                <a:spcPts val="0"/>
              </a:spcAft>
              <a:buNone/>
            </a:pPr>
            <a:r>
              <a:rPr lang="en" sz="1500">
                <a:solidFill>
                  <a:schemeClr val="dk2"/>
                </a:solidFill>
              </a:rPr>
              <a:t>c) Architecture</a:t>
            </a:r>
            <a:endParaRPr sz="1500">
              <a:solidFill>
                <a:schemeClr val="dk2"/>
              </a:solidFill>
            </a:endParaRPr>
          </a:p>
          <a:p>
            <a:pPr indent="0" lvl="0" marL="0" rtl="0" algn="l">
              <a:spcBef>
                <a:spcPts val="1000"/>
              </a:spcBef>
              <a:spcAft>
                <a:spcPts val="0"/>
              </a:spcAft>
              <a:buNone/>
            </a:pPr>
            <a:r>
              <a:rPr lang="en" sz="1500">
                <a:solidFill>
                  <a:schemeClr val="dk2"/>
                </a:solidFill>
              </a:rPr>
              <a:t>d) Wireframe</a:t>
            </a:r>
            <a:endParaRPr sz="1500">
              <a:solidFill>
                <a:schemeClr val="dk2"/>
              </a:solidFill>
            </a:endParaRPr>
          </a:p>
          <a:p>
            <a:pPr indent="0" lvl="0" marL="0" rtl="0" algn="l">
              <a:spcBef>
                <a:spcPts val="1000"/>
              </a:spcBef>
              <a:spcAft>
                <a:spcPts val="1000"/>
              </a:spcAft>
              <a:buNone/>
            </a:pPr>
            <a:r>
              <a:rPr lang="en" sz="1500">
                <a:solidFill>
                  <a:schemeClr val="dk2"/>
                </a:solidFill>
              </a:rPr>
              <a:t>e) Detailed Project Report</a:t>
            </a:r>
            <a:endParaRPr sz="1500">
              <a:solidFill>
                <a:schemeClr val="dk2"/>
              </a:solidFill>
            </a:endParaRPr>
          </a:p>
        </p:txBody>
      </p:sp>
      <p:sp>
        <p:nvSpPr>
          <p:cNvPr id="217" name="Google Shape;217;p30"/>
          <p:cNvSpPr txBox="1"/>
          <p:nvPr>
            <p:ph type="title"/>
          </p:nvPr>
        </p:nvSpPr>
        <p:spPr>
          <a:xfrm>
            <a:off x="727650" y="139340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Reporting</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31"/>
          <p:cNvSpPr txBox="1"/>
          <p:nvPr>
            <p:ph idx="1" type="body"/>
          </p:nvPr>
        </p:nvSpPr>
        <p:spPr>
          <a:xfrm>
            <a:off x="727650" y="2100200"/>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lang="en" sz="1500">
                <a:solidFill>
                  <a:schemeClr val="dk2"/>
                </a:solidFill>
              </a:rPr>
              <a:t>Data Modelling is the process of analyzing the data objects and their relationship to the other objects. It is used to analyze the data requirements that are required for the business processes. The data models are created to store the data in a database. The Data Model's main focus is on what data is needed and how we have to organize data rather than what operations we have to perform.</a:t>
            </a:r>
            <a:endParaRPr sz="1500">
              <a:solidFill>
                <a:schemeClr val="dk2"/>
              </a:solidFill>
            </a:endParaRPr>
          </a:p>
        </p:txBody>
      </p:sp>
      <p:sp>
        <p:nvSpPr>
          <p:cNvPr id="223" name="Google Shape;223;p31"/>
          <p:cNvSpPr txBox="1"/>
          <p:nvPr>
            <p:ph type="title"/>
          </p:nvPr>
        </p:nvSpPr>
        <p:spPr>
          <a:xfrm>
            <a:off x="727650" y="139340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Modelling</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32"/>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p>
            <a:pPr indent="0" lvl="0" marL="0" rtl="0" algn="ctr">
              <a:spcBef>
                <a:spcPts val="0"/>
              </a:spcBef>
              <a:spcAft>
                <a:spcPts val="1000"/>
              </a:spcAft>
              <a:buNone/>
            </a:pPr>
            <a:r>
              <a:rPr b="1" lang="en" sz="700">
                <a:solidFill>
                  <a:schemeClr val="lt1"/>
                </a:solidFill>
              </a:rPr>
              <a:t>1</a:t>
            </a:r>
            <a:endParaRPr b="1" sz="700">
              <a:solidFill>
                <a:schemeClr val="lt1"/>
              </a:solidFill>
            </a:endParaRPr>
          </a:p>
        </p:txBody>
      </p:sp>
      <p:sp>
        <p:nvSpPr>
          <p:cNvPr id="229" name="Google Shape;229;p32"/>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Deployment</a:t>
            </a:r>
            <a:endParaRPr/>
          </a:p>
          <a:p>
            <a:pPr indent="0" lvl="0" marL="0" rtl="0" algn="l">
              <a:spcBef>
                <a:spcPts val="0"/>
              </a:spcBef>
              <a:spcAft>
                <a:spcPts val="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33"/>
          <p:cNvSpPr/>
          <p:nvPr/>
        </p:nvSpPr>
        <p:spPr>
          <a:xfrm>
            <a:off x="0" y="4747100"/>
            <a:ext cx="9144000" cy="396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pic>
        <p:nvPicPr>
          <p:cNvPr id="235" name="Google Shape;235;p33"/>
          <p:cNvPicPr preferRelativeResize="0"/>
          <p:nvPr/>
        </p:nvPicPr>
        <p:blipFill>
          <a:blip r:embed="rId3">
            <a:alphaModFix/>
          </a:blip>
          <a:stretch>
            <a:fillRect/>
          </a:stretch>
        </p:blipFill>
        <p:spPr>
          <a:xfrm>
            <a:off x="0" y="0"/>
            <a:ext cx="9098848" cy="467296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44" name="Shape 144"/>
        <p:cNvGrpSpPr/>
        <p:nvPr/>
      </p:nvGrpSpPr>
      <p:grpSpPr>
        <a:xfrm>
          <a:off x="0" y="0"/>
          <a:ext cx="0" cy="0"/>
          <a:chOff x="0" y="0"/>
          <a:chExt cx="0" cy="0"/>
        </a:xfrm>
      </p:grpSpPr>
      <p:sp>
        <p:nvSpPr>
          <p:cNvPr id="145" name="Google Shape;145;p18"/>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Document Overview</a:t>
            </a:r>
            <a:endParaRPr/>
          </a:p>
          <a:p>
            <a:pPr indent="0" lvl="0" marL="0" rtl="0" algn="l">
              <a:spcBef>
                <a:spcPts val="0"/>
              </a:spcBef>
              <a:spcAft>
                <a:spcPts val="0"/>
              </a:spcAft>
              <a:buNone/>
            </a:pPr>
            <a:r>
              <a:t/>
            </a:r>
            <a:endParaRPr/>
          </a:p>
          <a:p>
            <a:pPr indent="0" lvl="0" marL="0" rtl="0" algn="l">
              <a:spcBef>
                <a:spcPts val="0"/>
              </a:spcBef>
              <a:spcAft>
                <a:spcPts val="0"/>
              </a:spcAft>
              <a:buNone/>
            </a:pPr>
            <a:r>
              <a:rPr lang="en" sz="1600"/>
              <a:t>Document Version : 1.0</a:t>
            </a:r>
            <a:endParaRPr sz="1600"/>
          </a:p>
          <a:p>
            <a:pPr indent="0" lvl="0" marL="0" rtl="0" algn="l">
              <a:spcBef>
                <a:spcPts val="0"/>
              </a:spcBef>
              <a:spcAft>
                <a:spcPts val="0"/>
              </a:spcAft>
              <a:buNone/>
            </a:pPr>
            <a:r>
              <a:rPr lang="en" sz="1600"/>
              <a:t>Date : 29-09-2023</a:t>
            </a:r>
            <a:endParaRPr sz="16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149" name="Shape 149"/>
        <p:cNvGrpSpPr/>
        <p:nvPr/>
      </p:nvGrpSpPr>
      <p:grpSpPr>
        <a:xfrm>
          <a:off x="0" y="0"/>
          <a:ext cx="0" cy="0"/>
          <a:chOff x="0" y="0"/>
          <a:chExt cx="0" cy="0"/>
        </a:xfrm>
      </p:grpSpPr>
      <p:sp>
        <p:nvSpPr>
          <p:cNvPr id="150" name="Google Shape;150;p19"/>
          <p:cNvSpPr txBox="1"/>
          <p:nvPr>
            <p:ph type="title"/>
          </p:nvPr>
        </p:nvSpPr>
        <p:spPr>
          <a:xfrm>
            <a:off x="729450" y="1322450"/>
            <a:ext cx="28599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Table of Contents</a:t>
            </a:r>
            <a:endParaRPr/>
          </a:p>
        </p:txBody>
      </p:sp>
      <p:sp>
        <p:nvSpPr>
          <p:cNvPr id="151" name="Google Shape;151;p19"/>
          <p:cNvSpPr txBox="1"/>
          <p:nvPr>
            <p:ph idx="4294967295" type="subTitle"/>
          </p:nvPr>
        </p:nvSpPr>
        <p:spPr>
          <a:xfrm>
            <a:off x="4572000" y="1066877"/>
            <a:ext cx="4080000" cy="3252900"/>
          </a:xfrm>
          <a:prstGeom prst="rect">
            <a:avLst/>
          </a:prstGeom>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Clr>
                <a:srgbClr val="FFFFFF"/>
              </a:buClr>
              <a:buSzPts val="1600"/>
              <a:buChar char="●"/>
            </a:pPr>
            <a:r>
              <a:rPr lang="en" sz="1600">
                <a:solidFill>
                  <a:srgbClr val="FFFFFF"/>
                </a:solidFill>
              </a:rPr>
              <a:t>Purpose</a:t>
            </a:r>
            <a:endParaRPr sz="1600">
              <a:solidFill>
                <a:srgbClr val="FFFFFF"/>
              </a:solidFill>
            </a:endParaRPr>
          </a:p>
          <a:p>
            <a:pPr indent="-330200" lvl="0" marL="457200" rtl="0" algn="l">
              <a:lnSpc>
                <a:spcPct val="115000"/>
              </a:lnSpc>
              <a:spcBef>
                <a:spcPts val="0"/>
              </a:spcBef>
              <a:spcAft>
                <a:spcPts val="0"/>
              </a:spcAft>
              <a:buClr>
                <a:srgbClr val="FFFFFF"/>
              </a:buClr>
              <a:buSzPts val="1600"/>
              <a:buChar char="●"/>
            </a:pPr>
            <a:r>
              <a:rPr lang="en" sz="1600">
                <a:solidFill>
                  <a:srgbClr val="FFFFFF"/>
                </a:solidFill>
              </a:rPr>
              <a:t>Scope</a:t>
            </a:r>
            <a:endParaRPr sz="1600">
              <a:solidFill>
                <a:srgbClr val="FFFFFF"/>
              </a:solidFill>
            </a:endParaRPr>
          </a:p>
          <a:p>
            <a:pPr indent="-330200" lvl="0" marL="457200" rtl="0" algn="l">
              <a:lnSpc>
                <a:spcPct val="115000"/>
              </a:lnSpc>
              <a:spcBef>
                <a:spcPts val="0"/>
              </a:spcBef>
              <a:spcAft>
                <a:spcPts val="0"/>
              </a:spcAft>
              <a:buClr>
                <a:srgbClr val="FFFFFF"/>
              </a:buClr>
              <a:buSzPts val="1600"/>
              <a:buChar char="●"/>
            </a:pPr>
            <a:r>
              <a:rPr lang="en" sz="1600">
                <a:solidFill>
                  <a:srgbClr val="FFFFFF"/>
                </a:solidFill>
              </a:rPr>
              <a:t>Project Introduction</a:t>
            </a:r>
            <a:endParaRPr sz="1600">
              <a:solidFill>
                <a:srgbClr val="FFFFFF"/>
              </a:solidFill>
            </a:endParaRPr>
          </a:p>
          <a:p>
            <a:pPr indent="-330200" lvl="0" marL="457200" rtl="0" algn="l">
              <a:lnSpc>
                <a:spcPct val="115000"/>
              </a:lnSpc>
              <a:spcBef>
                <a:spcPts val="0"/>
              </a:spcBef>
              <a:spcAft>
                <a:spcPts val="0"/>
              </a:spcAft>
              <a:buClr>
                <a:srgbClr val="FFFFFF"/>
              </a:buClr>
              <a:buSzPts val="1600"/>
              <a:buChar char="●"/>
            </a:pPr>
            <a:r>
              <a:rPr lang="en" sz="1600">
                <a:solidFill>
                  <a:srgbClr val="FFFFFF"/>
                </a:solidFill>
              </a:rPr>
              <a:t>Problem Statement </a:t>
            </a:r>
            <a:endParaRPr sz="1600">
              <a:solidFill>
                <a:srgbClr val="FFFFFF"/>
              </a:solidFill>
            </a:endParaRPr>
          </a:p>
          <a:p>
            <a:pPr indent="-330200" lvl="0" marL="457200" rtl="0" algn="l">
              <a:lnSpc>
                <a:spcPct val="115000"/>
              </a:lnSpc>
              <a:spcBef>
                <a:spcPts val="0"/>
              </a:spcBef>
              <a:spcAft>
                <a:spcPts val="0"/>
              </a:spcAft>
              <a:buClr>
                <a:srgbClr val="FFFFFF"/>
              </a:buClr>
              <a:buSzPts val="1600"/>
              <a:buChar char="●"/>
            </a:pPr>
            <a:r>
              <a:rPr lang="en" sz="1600">
                <a:solidFill>
                  <a:srgbClr val="FFFFFF"/>
                </a:solidFill>
              </a:rPr>
              <a:t>D</a:t>
            </a:r>
            <a:r>
              <a:rPr lang="en" sz="1600">
                <a:solidFill>
                  <a:srgbClr val="FFFFFF"/>
                </a:solidFill>
              </a:rPr>
              <a:t>ataset </a:t>
            </a:r>
            <a:r>
              <a:rPr lang="en" sz="1600">
                <a:solidFill>
                  <a:srgbClr val="FFFFFF"/>
                </a:solidFill>
              </a:rPr>
              <a:t> </a:t>
            </a:r>
            <a:endParaRPr sz="1600">
              <a:solidFill>
                <a:srgbClr val="FFFFFF"/>
              </a:solidFill>
            </a:endParaRPr>
          </a:p>
          <a:p>
            <a:pPr indent="-330200" lvl="0" marL="457200" rtl="0" algn="l">
              <a:lnSpc>
                <a:spcPct val="115000"/>
              </a:lnSpc>
              <a:spcBef>
                <a:spcPts val="0"/>
              </a:spcBef>
              <a:spcAft>
                <a:spcPts val="0"/>
              </a:spcAft>
              <a:buClr>
                <a:srgbClr val="FFFFFF"/>
              </a:buClr>
              <a:buSzPts val="1600"/>
              <a:buChar char="●"/>
            </a:pPr>
            <a:r>
              <a:rPr lang="en" sz="1600">
                <a:solidFill>
                  <a:srgbClr val="FFFFFF"/>
                </a:solidFill>
              </a:rPr>
              <a:t>Architecture</a:t>
            </a:r>
            <a:endParaRPr sz="1600">
              <a:solidFill>
                <a:srgbClr val="FFFFFF"/>
              </a:solidFill>
            </a:endParaRPr>
          </a:p>
          <a:p>
            <a:pPr indent="-330200" lvl="0" marL="457200" rtl="0" algn="l">
              <a:lnSpc>
                <a:spcPct val="115000"/>
              </a:lnSpc>
              <a:spcBef>
                <a:spcPts val="0"/>
              </a:spcBef>
              <a:spcAft>
                <a:spcPts val="0"/>
              </a:spcAft>
              <a:buClr>
                <a:srgbClr val="FFFFFF"/>
              </a:buClr>
              <a:buSzPts val="1600"/>
              <a:buChar char="●"/>
            </a:pPr>
            <a:r>
              <a:rPr lang="en" sz="1600">
                <a:solidFill>
                  <a:srgbClr val="FFFFFF"/>
                </a:solidFill>
              </a:rPr>
              <a:t>Deployment</a:t>
            </a:r>
            <a:endParaRPr sz="1600">
              <a:solidFill>
                <a:srgbClr val="FFFFFF"/>
              </a:solidFill>
            </a:endParaRPr>
          </a:p>
          <a:p>
            <a:pPr indent="0" lvl="0" marL="457200" rtl="0" algn="l">
              <a:lnSpc>
                <a:spcPct val="115000"/>
              </a:lnSpc>
              <a:spcBef>
                <a:spcPts val="1600"/>
              </a:spcBef>
              <a:spcAft>
                <a:spcPts val="0"/>
              </a:spcAft>
              <a:buNone/>
            </a:pPr>
            <a:r>
              <a:t/>
            </a:r>
            <a:endParaRPr sz="1600">
              <a:solidFill>
                <a:srgbClr val="FFFFFF"/>
              </a:solidFill>
            </a:endParaRPr>
          </a:p>
          <a:p>
            <a:pPr indent="0" lvl="0" marL="457200" rtl="0" algn="l">
              <a:lnSpc>
                <a:spcPct val="115000"/>
              </a:lnSpc>
              <a:spcBef>
                <a:spcPts val="1600"/>
              </a:spcBef>
              <a:spcAft>
                <a:spcPts val="0"/>
              </a:spcAft>
              <a:buNone/>
            </a:pPr>
            <a:r>
              <a:t/>
            </a:r>
            <a:endParaRPr sz="1600">
              <a:solidFill>
                <a:srgbClr val="FFFFFF"/>
              </a:solidFill>
            </a:endParaRPr>
          </a:p>
          <a:p>
            <a:pPr indent="0" lvl="0" marL="0" rtl="0" algn="l">
              <a:lnSpc>
                <a:spcPct val="115000"/>
              </a:lnSpc>
              <a:spcBef>
                <a:spcPts val="1600"/>
              </a:spcBef>
              <a:spcAft>
                <a:spcPts val="0"/>
              </a:spcAft>
              <a:buNone/>
            </a:pPr>
            <a:r>
              <a:t/>
            </a:r>
            <a:endParaRPr sz="1600">
              <a:solidFill>
                <a:srgbClr val="FFFFFF"/>
              </a:solidFill>
            </a:endParaRPr>
          </a:p>
          <a:p>
            <a:pPr indent="0" lvl="0" marL="0" rtl="0" algn="l">
              <a:spcBef>
                <a:spcPts val="1600"/>
              </a:spcBef>
              <a:spcAft>
                <a:spcPts val="1600"/>
              </a:spcAft>
              <a:buNone/>
            </a:pPr>
            <a:r>
              <a:t/>
            </a:r>
            <a:endParaRPr sz="18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0"/>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Purpose </a:t>
            </a:r>
            <a:endParaRPr sz="3000"/>
          </a:p>
        </p:txBody>
      </p:sp>
      <p:sp>
        <p:nvSpPr>
          <p:cNvPr id="157" name="Google Shape;157;p20"/>
          <p:cNvSpPr txBox="1"/>
          <p:nvPr>
            <p:ph idx="2" type="body"/>
          </p:nvPr>
        </p:nvSpPr>
        <p:spPr>
          <a:xfrm>
            <a:off x="5174225" y="1213900"/>
            <a:ext cx="3374400" cy="3025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600">
                <a:solidFill>
                  <a:schemeClr val="dk2"/>
                </a:solidFill>
              </a:rPr>
              <a:t>To reveal concealed profit and sales patterns, and offer vital insights into the factors influencing business outcomes, enabling stakeholders to make informed decisions.</a:t>
            </a:r>
            <a:endParaRPr>
              <a:solidFill>
                <a:schemeClr val="dk2"/>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21"/>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Scope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sz="3000"/>
          </a:p>
        </p:txBody>
      </p:sp>
      <p:sp>
        <p:nvSpPr>
          <p:cNvPr id="163" name="Google Shape;163;p21"/>
          <p:cNvSpPr txBox="1"/>
          <p:nvPr>
            <p:ph idx="2" type="body"/>
          </p:nvPr>
        </p:nvSpPr>
        <p:spPr>
          <a:xfrm>
            <a:off x="5152900" y="1181875"/>
            <a:ext cx="3374400" cy="3025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600">
                <a:solidFill>
                  <a:schemeClr val="dk2"/>
                </a:solidFill>
              </a:rPr>
              <a:t>Low-level design (LLD) is a component-level design process that follows a step-by-step refinement process. The process can be used for designing data structures, required software architecture, source code and ultimately, performance algorithms. Overall, the data organization may be defined during requirement analysis and then refined during data design work.</a:t>
            </a:r>
            <a:endParaRPr>
              <a:solidFill>
                <a:schemeClr val="dk2"/>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2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dk2"/>
                </a:solidFill>
              </a:rPr>
              <a:t>This is a project about Sales Management. Organizations under the E-commerce industry seek to attain core competence by creating and sustaining a unique process to collect personal information about customers and their purchasing trends. The report critically evaluates how service-based organizations -Amazon use Management information systems to attain competitive advantage through efficient management and acquisition of information. The purpose of this project is to analyze Amazon Sales Data to obtain meaningful information. To do that, a Sales dataset is provided, which includes sales amount, list price, cost price, etc.</a:t>
            </a:r>
            <a:endParaRPr sz="1500">
              <a:solidFill>
                <a:schemeClr val="dk2"/>
              </a:solidFill>
            </a:endParaRPr>
          </a:p>
          <a:p>
            <a:pPr indent="0" lvl="0" marL="0" rtl="0" algn="l">
              <a:spcBef>
                <a:spcPts val="1600"/>
              </a:spcBef>
              <a:spcAft>
                <a:spcPts val="1000"/>
              </a:spcAft>
              <a:buNone/>
            </a:pPr>
            <a:r>
              <a:t/>
            </a:r>
            <a:endParaRPr/>
          </a:p>
        </p:txBody>
      </p:sp>
      <p:sp>
        <p:nvSpPr>
          <p:cNvPr id="169" name="Google Shape;169;p2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Project Introduction</a:t>
            </a:r>
            <a:endParaRPr/>
          </a:p>
          <a:p>
            <a:pPr indent="0" lvl="0" marL="0" rtl="0" algn="l">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2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lang="en" sz="1500">
                <a:solidFill>
                  <a:schemeClr val="dk2"/>
                </a:solidFill>
              </a:rPr>
              <a:t>Sales management has gained importance to meet increasing competition and the need for improved distribution methods to reduce cost and increase profits. Today, sales management is the most important function in a commercial and business enterprise. Do ETL: Extract-Transform-Load some Amazon dataset and find for me Sales-trend -&gt; month-wise, year-wise, yearly-month wise. Find key metrics and factors and show the meaningful relationships between attributes.</a:t>
            </a:r>
            <a:endParaRPr/>
          </a:p>
        </p:txBody>
      </p:sp>
      <p:sp>
        <p:nvSpPr>
          <p:cNvPr id="175" name="Google Shape;175;p2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Problem Statement</a:t>
            </a:r>
            <a:endParaRPr/>
          </a:p>
          <a:p>
            <a:pPr indent="0" lvl="0" marL="0" rtl="0" algn="l">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2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500">
                <a:solidFill>
                  <a:schemeClr val="dk2"/>
                </a:solidFill>
              </a:rPr>
              <a:t>Invoice Date:</a:t>
            </a:r>
            <a:r>
              <a:rPr lang="en" sz="1500">
                <a:solidFill>
                  <a:schemeClr val="dk2"/>
                </a:solidFill>
              </a:rPr>
              <a:t> Day on which Invoice generated.</a:t>
            </a:r>
            <a:endParaRPr sz="1500">
              <a:solidFill>
                <a:schemeClr val="dk2"/>
              </a:solidFill>
            </a:endParaRPr>
          </a:p>
          <a:p>
            <a:pPr indent="0" lvl="0" marL="0" rtl="0" algn="l">
              <a:spcBef>
                <a:spcPts val="1000"/>
              </a:spcBef>
              <a:spcAft>
                <a:spcPts val="0"/>
              </a:spcAft>
              <a:buNone/>
            </a:pPr>
            <a:r>
              <a:rPr b="1" lang="en" sz="1500">
                <a:solidFill>
                  <a:schemeClr val="dk2"/>
                </a:solidFill>
              </a:rPr>
              <a:t>Discount Amount:</a:t>
            </a:r>
            <a:r>
              <a:rPr lang="en" sz="1500">
                <a:solidFill>
                  <a:schemeClr val="dk2"/>
                </a:solidFill>
              </a:rPr>
              <a:t> Total discount provided on any item.</a:t>
            </a:r>
            <a:endParaRPr sz="1500">
              <a:solidFill>
                <a:schemeClr val="dk2"/>
              </a:solidFill>
            </a:endParaRPr>
          </a:p>
          <a:p>
            <a:pPr indent="0" lvl="0" marL="0" rtl="0" algn="l">
              <a:spcBef>
                <a:spcPts val="1000"/>
              </a:spcBef>
              <a:spcAft>
                <a:spcPts val="0"/>
              </a:spcAft>
              <a:buNone/>
            </a:pPr>
            <a:r>
              <a:rPr b="1" lang="en" sz="1500">
                <a:solidFill>
                  <a:schemeClr val="dk2"/>
                </a:solidFill>
              </a:rPr>
              <a:t>Sales Amount:</a:t>
            </a:r>
            <a:r>
              <a:rPr lang="en" sz="1500">
                <a:solidFill>
                  <a:schemeClr val="dk2"/>
                </a:solidFill>
              </a:rPr>
              <a:t> Total Sales Price of an Item.</a:t>
            </a:r>
            <a:endParaRPr sz="1500">
              <a:solidFill>
                <a:schemeClr val="dk2"/>
              </a:solidFill>
            </a:endParaRPr>
          </a:p>
          <a:p>
            <a:pPr indent="0" lvl="0" marL="0" rtl="0" algn="l">
              <a:spcBef>
                <a:spcPts val="1000"/>
              </a:spcBef>
              <a:spcAft>
                <a:spcPts val="0"/>
              </a:spcAft>
              <a:buNone/>
            </a:pPr>
            <a:r>
              <a:rPr b="1" lang="en" sz="1500">
                <a:solidFill>
                  <a:schemeClr val="dk2"/>
                </a:solidFill>
              </a:rPr>
              <a:t>Sales Margin Amount (Profits):</a:t>
            </a:r>
            <a:r>
              <a:rPr lang="en" sz="1500">
                <a:solidFill>
                  <a:schemeClr val="dk2"/>
                </a:solidFill>
              </a:rPr>
              <a:t> Sales Margin Amount is a difference of Sales Cost Amount &amp; Sales Amount.</a:t>
            </a:r>
            <a:endParaRPr sz="1500">
              <a:solidFill>
                <a:schemeClr val="dk2"/>
              </a:solidFill>
            </a:endParaRPr>
          </a:p>
          <a:p>
            <a:pPr indent="0" lvl="0" marL="0" rtl="0" algn="l">
              <a:spcBef>
                <a:spcPts val="1000"/>
              </a:spcBef>
              <a:spcAft>
                <a:spcPts val="0"/>
              </a:spcAft>
              <a:buNone/>
            </a:pPr>
            <a:r>
              <a:rPr b="1" lang="en" sz="1500">
                <a:solidFill>
                  <a:schemeClr val="dk2"/>
                </a:solidFill>
              </a:rPr>
              <a:t>Sales Cost Amount:</a:t>
            </a:r>
            <a:r>
              <a:rPr lang="en" sz="1500">
                <a:solidFill>
                  <a:schemeClr val="dk2"/>
                </a:solidFill>
              </a:rPr>
              <a:t> Total Cost Price of any Item.</a:t>
            </a:r>
            <a:endParaRPr sz="1500">
              <a:solidFill>
                <a:schemeClr val="dk2"/>
              </a:solidFill>
            </a:endParaRPr>
          </a:p>
          <a:p>
            <a:pPr indent="0" lvl="0" marL="0" rtl="0" algn="l">
              <a:spcBef>
                <a:spcPts val="1000"/>
              </a:spcBef>
              <a:spcAft>
                <a:spcPts val="0"/>
              </a:spcAft>
              <a:buNone/>
            </a:pPr>
            <a:r>
              <a:rPr b="1" lang="en" sz="1500">
                <a:solidFill>
                  <a:schemeClr val="dk2"/>
                </a:solidFill>
              </a:rPr>
              <a:t>Sales Price:</a:t>
            </a:r>
            <a:r>
              <a:rPr lang="en" sz="1500">
                <a:solidFill>
                  <a:schemeClr val="dk2"/>
                </a:solidFill>
              </a:rPr>
              <a:t> Sales Price of any particular Item.</a:t>
            </a:r>
            <a:endParaRPr sz="1500">
              <a:solidFill>
                <a:schemeClr val="dk2"/>
              </a:solidFill>
            </a:endParaRPr>
          </a:p>
          <a:p>
            <a:pPr indent="0" lvl="0" marL="0" rtl="0" algn="l">
              <a:spcBef>
                <a:spcPts val="1000"/>
              </a:spcBef>
              <a:spcAft>
                <a:spcPts val="0"/>
              </a:spcAft>
              <a:buNone/>
            </a:pPr>
            <a:r>
              <a:t/>
            </a:r>
            <a:endParaRPr sz="1500">
              <a:solidFill>
                <a:schemeClr val="dk2"/>
              </a:solidFill>
            </a:endParaRPr>
          </a:p>
          <a:p>
            <a:pPr indent="0" lvl="0" marL="0" rtl="0" algn="l">
              <a:spcBef>
                <a:spcPts val="1000"/>
              </a:spcBef>
              <a:spcAft>
                <a:spcPts val="1000"/>
              </a:spcAft>
              <a:buNone/>
            </a:pPr>
            <a:r>
              <a:t/>
            </a:r>
            <a:endParaRPr sz="1500">
              <a:solidFill>
                <a:schemeClr val="dk2"/>
              </a:solidFill>
            </a:endParaRPr>
          </a:p>
        </p:txBody>
      </p:sp>
      <p:sp>
        <p:nvSpPr>
          <p:cNvPr id="181" name="Google Shape;181;p2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Dataset</a:t>
            </a:r>
            <a:endParaRPr/>
          </a:p>
          <a:p>
            <a:pPr indent="0" lvl="0" marL="0" rtl="0" algn="l">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25"/>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p>
            <a:pPr indent="0" lvl="0" marL="0" rtl="0" algn="ctr">
              <a:spcBef>
                <a:spcPts val="0"/>
              </a:spcBef>
              <a:spcAft>
                <a:spcPts val="1000"/>
              </a:spcAft>
              <a:buNone/>
            </a:pPr>
            <a:r>
              <a:rPr b="1" lang="en" sz="700">
                <a:solidFill>
                  <a:schemeClr val="lt1"/>
                </a:solidFill>
              </a:rPr>
              <a:t>1</a:t>
            </a:r>
            <a:endParaRPr b="1" sz="700">
              <a:solidFill>
                <a:schemeClr val="lt1"/>
              </a:solidFill>
            </a:endParaRPr>
          </a:p>
        </p:txBody>
      </p:sp>
      <p:sp>
        <p:nvSpPr>
          <p:cNvPr id="187" name="Google Shape;187;p25"/>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Architecture</a:t>
            </a:r>
            <a:endParaRPr/>
          </a:p>
          <a:p>
            <a:pPr indent="0" lvl="0" marL="0" rtl="0" algn="l">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